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8" r:id="rId2"/>
    <p:sldId id="259" r:id="rId3"/>
    <p:sldId id="257" r:id="rId4"/>
    <p:sldId id="263" r:id="rId5"/>
    <p:sldId id="264" r:id="rId6"/>
    <p:sldId id="265" r:id="rId7"/>
    <p:sldId id="267" r:id="rId8"/>
    <p:sldId id="268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6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19922C-C0BC-375B-E231-0A91D4705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01FA299-06DB-B653-0B1E-B3C6FC4457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574DB77-8616-302A-8876-EBE0ADA12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6A65A61-E4B5-DBF8-1BEB-BE505A937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859A66C-213B-8848-2A16-9BA6D1202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5502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1795CF-A7E6-708E-D502-93BB8631B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1066A68-C4C4-4B2D-C30B-60F8F72ED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61EFEAF-9410-85B4-F1E7-2D84F7D28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72CAED-EC3B-6870-922E-B0D8C1675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CCCEEAA-1A4A-586D-4C26-25CDFFDD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4009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1024A64-54C8-2E1B-9DFD-5815A88D04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06512BB-8E2C-C038-6653-BB98C45678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4C14BD8-3011-7C49-6D2E-38CC8E5E7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12DD21B-BC64-C37E-E522-FAC5C37FB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1F1A103-D2A6-D884-B044-BE0BB2B8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536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657E51-7A89-6C95-6AEF-5464A00A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D056FB-1DEF-1986-545F-92E831EE3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6E99567-A855-461B-0BED-7738DB7C6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706B9F-FEBB-E028-B221-B7F42A851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C971489-F092-C107-05CC-C02804BFF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9163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057D36-B970-A749-33E0-455C5C96E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6773B41-799B-9ACD-2B10-CBE48F8C7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8377956-BA28-84C4-1A36-7CC504A23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ACD372-A093-1840-099B-3478AD09F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E6B1540-50DD-8A29-2A48-BFEEF6797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8750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C296CF-4179-C414-5DB2-52082A80A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8D198A6-42F7-9458-6DA7-28574122B2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2C83B02-3099-2755-B40F-EC89C4F14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2CAAC1A-DE45-4D31-6626-5BD7B01C4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75C241A-3F8C-C327-CDBE-0343FC2B1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8789426-23C0-6409-8BF7-75436A7CE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1232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6F1E23-79E8-084B-6DED-F746C2FDE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787FC4-D435-65A0-3CE7-7D29CB6D2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6AD4FEF-75C6-0ABC-8A25-243A901275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D5BAF83-9413-6F65-3EAF-F0FD449A6E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88E4A2C-5C3D-A07C-158D-7380FF3956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96AADEB-F0C8-1928-41BF-42512B30F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DA30934-D989-FE03-2C52-58E0B9085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FBFBCA8-8114-AEC7-6CA1-D26144F55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570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6EFFE4-FCA1-2D36-D693-C934B3EE4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179F28A-3B97-1C05-5891-E87EDBC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61818BB-05C8-714F-08DC-75E213DF3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A3E610A-1028-9574-01E7-C7B7FBF21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2710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BF5E8BB-AE1E-20D5-2357-FD8D086C8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953DBC7-358C-D80A-E997-1D6A3F6D5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F98F646-19CE-AA8D-8D13-BC0645E46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95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9EA021-C683-6F8C-56AD-7E2977CE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DB204F-72E0-3B35-1B1E-272CA9E16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5624D30-913C-938F-B746-5CC5D3E3F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6C38C06-F002-B46E-88DC-535D49697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FAE998A-9072-BC9B-1272-18A0253CF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4FF7E98-3E4D-2D2D-89C8-A851C6040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8363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DC18FE-0A55-FBB7-0B21-5294E13C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5697246-73FE-C949-844E-AAF896A137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C78AF26-379B-5315-82C6-6554722351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2CCFB62-7EBB-34B8-11E7-C73CBF25A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9C9F7FF-FA1D-81FC-4925-E168AAD0C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09EFA17-62DB-4D99-E153-DAC084E19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7959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F374240-FB2C-D312-60DE-4D7B58E54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781FE77-99DE-70C3-7CE6-738C89676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606E43-2EBB-31B2-097D-9F3F5C0F1D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D954D-DC9D-4771-BCE9-57A25AF88546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F7255C-A788-2FE6-233D-167BCAA51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1F2EDA-833A-D1F6-3FE0-33685AEA0E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8E338-5F04-4E67-8E27-F65B31C26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4775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png"/><Relationship Id="rId7" Type="http://schemas.openxmlformats.org/officeDocument/2006/relationships/image" Target="../media/image1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66374" y="2017917"/>
            <a:ext cx="2263465" cy="49566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algn="ctr">
              <a:spcBef>
                <a:spcPts val="64"/>
              </a:spcBef>
            </a:pPr>
            <a:r>
              <a:rPr sz="1603" b="1" spc="-87" dirty="0">
                <a:solidFill>
                  <a:srgbClr val="A258A0"/>
                </a:solidFill>
                <a:latin typeface="Tahoma"/>
                <a:cs typeface="Tahoma"/>
              </a:rPr>
              <a:t>E</a:t>
            </a:r>
            <a:r>
              <a:rPr sz="1603" b="1" spc="64" dirty="0">
                <a:solidFill>
                  <a:srgbClr val="A258A0"/>
                </a:solidFill>
                <a:latin typeface="Tahoma"/>
                <a:cs typeface="Tahoma"/>
              </a:rPr>
              <a:t>p</a:t>
            </a:r>
            <a:r>
              <a:rPr sz="1603" b="1" spc="-67" dirty="0">
                <a:solidFill>
                  <a:srgbClr val="A258A0"/>
                </a:solidFill>
                <a:latin typeface="Tahoma"/>
                <a:cs typeface="Tahoma"/>
              </a:rPr>
              <a:t>i</a:t>
            </a:r>
            <a:r>
              <a:rPr sz="1603" b="1" spc="73" dirty="0">
                <a:solidFill>
                  <a:srgbClr val="A258A0"/>
                </a:solidFill>
                <a:latin typeface="Tahoma"/>
                <a:cs typeface="Tahoma"/>
              </a:rPr>
              <a:t>c</a:t>
            </a:r>
            <a:r>
              <a:rPr sz="1603" b="1" spc="35" dirty="0">
                <a:solidFill>
                  <a:srgbClr val="A258A0"/>
                </a:solidFill>
                <a:latin typeface="Tahoma"/>
                <a:cs typeface="Tahoma"/>
              </a:rPr>
              <a:t>o</a:t>
            </a:r>
            <a:r>
              <a:rPr sz="1603" b="1" spc="64" dirty="0">
                <a:solidFill>
                  <a:srgbClr val="A258A0"/>
                </a:solidFill>
                <a:latin typeface="Tahoma"/>
                <a:cs typeface="Tahoma"/>
              </a:rPr>
              <a:t>d</a:t>
            </a:r>
            <a:r>
              <a:rPr sz="1603" b="1" spc="6" dirty="0">
                <a:solidFill>
                  <a:srgbClr val="A258A0"/>
                </a:solidFill>
                <a:latin typeface="Tahoma"/>
                <a:cs typeface="Tahoma"/>
              </a:rPr>
              <a:t>e</a:t>
            </a:r>
            <a:r>
              <a:rPr sz="1603" b="1" spc="10" dirty="0">
                <a:solidFill>
                  <a:srgbClr val="A258A0"/>
                </a:solidFill>
                <a:latin typeface="Tahoma"/>
                <a:cs typeface="Tahoma"/>
              </a:rPr>
              <a:t> </a:t>
            </a:r>
            <a:r>
              <a:rPr sz="1603" b="1" spc="-154" dirty="0">
                <a:solidFill>
                  <a:srgbClr val="A258A0"/>
                </a:solidFill>
                <a:latin typeface="Tahoma"/>
                <a:cs typeface="Tahoma"/>
              </a:rPr>
              <a:t>-</a:t>
            </a:r>
            <a:r>
              <a:rPr sz="1603" b="1" spc="10" dirty="0">
                <a:solidFill>
                  <a:srgbClr val="A258A0"/>
                </a:solidFill>
                <a:latin typeface="Tahoma"/>
                <a:cs typeface="Tahoma"/>
              </a:rPr>
              <a:t> </a:t>
            </a:r>
            <a:r>
              <a:rPr sz="1603" b="1" spc="-38" dirty="0">
                <a:solidFill>
                  <a:srgbClr val="A258A0"/>
                </a:solidFill>
                <a:latin typeface="Tahoma"/>
                <a:cs typeface="Tahoma"/>
              </a:rPr>
              <a:t>D</a:t>
            </a:r>
            <a:r>
              <a:rPr sz="1603" b="1" spc="-90" dirty="0">
                <a:solidFill>
                  <a:srgbClr val="A258A0"/>
                </a:solidFill>
                <a:latin typeface="Tahoma"/>
                <a:cs typeface="Tahoma"/>
              </a:rPr>
              <a:t>a</a:t>
            </a:r>
            <a:r>
              <a:rPr sz="1603" b="1" spc="-51" dirty="0">
                <a:solidFill>
                  <a:srgbClr val="A258A0"/>
                </a:solidFill>
                <a:latin typeface="Tahoma"/>
                <a:cs typeface="Tahoma"/>
              </a:rPr>
              <a:t>t</a:t>
            </a:r>
            <a:r>
              <a:rPr sz="1603" b="1" spc="-83" dirty="0">
                <a:solidFill>
                  <a:srgbClr val="A258A0"/>
                </a:solidFill>
                <a:latin typeface="Tahoma"/>
                <a:cs typeface="Tahoma"/>
              </a:rPr>
              <a:t>a</a:t>
            </a:r>
            <a:r>
              <a:rPr sz="1603" b="1" spc="10" dirty="0">
                <a:solidFill>
                  <a:srgbClr val="A258A0"/>
                </a:solidFill>
                <a:latin typeface="Tahoma"/>
                <a:cs typeface="Tahoma"/>
              </a:rPr>
              <a:t> </a:t>
            </a:r>
            <a:r>
              <a:rPr sz="1603" b="1" spc="58" dirty="0">
                <a:solidFill>
                  <a:srgbClr val="A258A0"/>
                </a:solidFill>
                <a:latin typeface="Tahoma"/>
                <a:cs typeface="Tahoma"/>
              </a:rPr>
              <a:t>A</a:t>
            </a:r>
            <a:r>
              <a:rPr sz="1603" b="1" spc="-71" dirty="0">
                <a:solidFill>
                  <a:srgbClr val="A258A0"/>
                </a:solidFill>
                <a:latin typeface="Tahoma"/>
                <a:cs typeface="Tahoma"/>
              </a:rPr>
              <a:t>n</a:t>
            </a:r>
            <a:r>
              <a:rPr sz="1603" b="1" spc="-87" dirty="0">
                <a:solidFill>
                  <a:srgbClr val="A258A0"/>
                </a:solidFill>
                <a:latin typeface="Tahoma"/>
                <a:cs typeface="Tahoma"/>
              </a:rPr>
              <a:t>a</a:t>
            </a:r>
            <a:r>
              <a:rPr sz="1603" b="1" spc="13" dirty="0">
                <a:solidFill>
                  <a:srgbClr val="A258A0"/>
                </a:solidFill>
                <a:latin typeface="Tahoma"/>
                <a:cs typeface="Tahoma"/>
              </a:rPr>
              <a:t>l</a:t>
            </a:r>
            <a:r>
              <a:rPr sz="1603" b="1" spc="-10" dirty="0">
                <a:solidFill>
                  <a:srgbClr val="A258A0"/>
                </a:solidFill>
                <a:latin typeface="Tahoma"/>
                <a:cs typeface="Tahoma"/>
              </a:rPr>
              <a:t>y</a:t>
            </a:r>
            <a:r>
              <a:rPr sz="1603" b="1" spc="-96" dirty="0">
                <a:solidFill>
                  <a:srgbClr val="A258A0"/>
                </a:solidFill>
                <a:latin typeface="Tahoma"/>
                <a:cs typeface="Tahoma"/>
              </a:rPr>
              <a:t>s</a:t>
            </a:r>
            <a:r>
              <a:rPr sz="1603" b="1" spc="-48" dirty="0">
                <a:solidFill>
                  <a:srgbClr val="A258A0"/>
                </a:solidFill>
                <a:latin typeface="Tahoma"/>
                <a:cs typeface="Tahoma"/>
              </a:rPr>
              <a:t>t</a:t>
            </a:r>
            <a:endParaRPr sz="1603">
              <a:latin typeface="Tahoma"/>
              <a:cs typeface="Tahoma"/>
            </a:endParaRPr>
          </a:p>
          <a:p>
            <a:pPr algn="ctr">
              <a:spcBef>
                <a:spcPts val="754"/>
              </a:spcBef>
            </a:pPr>
            <a:r>
              <a:rPr sz="898" i="1" spc="-45" dirty="0">
                <a:latin typeface="Verdana"/>
                <a:cs typeface="Verdana"/>
              </a:rPr>
              <a:t>R</a:t>
            </a:r>
            <a:r>
              <a:rPr sz="898" i="1" spc="-26" dirty="0">
                <a:latin typeface="Verdana"/>
                <a:cs typeface="Verdana"/>
              </a:rPr>
              <a:t>e</a:t>
            </a:r>
            <a:r>
              <a:rPr sz="898" i="1" spc="13" dirty="0">
                <a:latin typeface="Verdana"/>
                <a:cs typeface="Verdana"/>
              </a:rPr>
              <a:t>d</a:t>
            </a:r>
            <a:r>
              <a:rPr sz="898" i="1" spc="-45" dirty="0">
                <a:latin typeface="Verdana"/>
                <a:cs typeface="Verdana"/>
              </a:rPr>
              <a:t>a</a:t>
            </a:r>
            <a:r>
              <a:rPr sz="898" i="1" spc="-55" dirty="0">
                <a:latin typeface="Verdana"/>
                <a:cs typeface="Verdana"/>
              </a:rPr>
              <a:t>z</a:t>
            </a:r>
            <a:r>
              <a:rPr sz="898" i="1" spc="-13" dirty="0">
                <a:latin typeface="Verdana"/>
                <a:cs typeface="Verdana"/>
              </a:rPr>
              <a:t>i</a:t>
            </a:r>
            <a:r>
              <a:rPr sz="898" i="1" spc="6" dirty="0">
                <a:latin typeface="Verdana"/>
                <a:cs typeface="Verdana"/>
              </a:rPr>
              <a:t>o</a:t>
            </a:r>
            <a:r>
              <a:rPr sz="898" i="1" spc="-16" dirty="0">
                <a:latin typeface="Verdana"/>
                <a:cs typeface="Verdana"/>
              </a:rPr>
              <a:t>n</a:t>
            </a:r>
            <a:r>
              <a:rPr sz="898" i="1" spc="-22" dirty="0">
                <a:latin typeface="Verdana"/>
                <a:cs typeface="Verdana"/>
              </a:rPr>
              <a:t>e</a:t>
            </a:r>
            <a:r>
              <a:rPr sz="898" i="1" spc="-96" dirty="0">
                <a:latin typeface="Verdana"/>
                <a:cs typeface="Verdana"/>
              </a:rPr>
              <a:t> </a:t>
            </a:r>
            <a:r>
              <a:rPr sz="898" i="1" spc="13" dirty="0">
                <a:latin typeface="Verdana"/>
                <a:cs typeface="Verdana"/>
              </a:rPr>
              <a:t>d</a:t>
            </a:r>
            <a:r>
              <a:rPr sz="898" i="1" spc="-26" dirty="0">
                <a:latin typeface="Verdana"/>
                <a:cs typeface="Verdana"/>
              </a:rPr>
              <a:t>e</a:t>
            </a:r>
            <a:r>
              <a:rPr sz="898" i="1" spc="16" dirty="0">
                <a:latin typeface="Verdana"/>
                <a:cs typeface="Verdana"/>
              </a:rPr>
              <a:t>l</a:t>
            </a:r>
            <a:r>
              <a:rPr sz="898" i="1" spc="-96" dirty="0">
                <a:latin typeface="Verdana"/>
                <a:cs typeface="Verdana"/>
              </a:rPr>
              <a:t> </a:t>
            </a:r>
            <a:r>
              <a:rPr sz="898" i="1" spc="13" dirty="0">
                <a:latin typeface="Verdana"/>
                <a:cs typeface="Verdana"/>
              </a:rPr>
              <a:t>p</a:t>
            </a:r>
            <a:r>
              <a:rPr sz="898" i="1" spc="-22" dirty="0">
                <a:latin typeface="Verdana"/>
                <a:cs typeface="Verdana"/>
              </a:rPr>
              <a:t>r</a:t>
            </a:r>
            <a:r>
              <a:rPr sz="898" i="1" spc="3" dirty="0">
                <a:latin typeface="Verdana"/>
                <a:cs typeface="Verdana"/>
              </a:rPr>
              <a:t>o</a:t>
            </a:r>
            <a:r>
              <a:rPr sz="898" i="1" spc="-73" dirty="0">
                <a:latin typeface="Verdana"/>
                <a:cs typeface="Verdana"/>
              </a:rPr>
              <a:t>g</a:t>
            </a:r>
            <a:r>
              <a:rPr sz="898" i="1" spc="-26" dirty="0">
                <a:latin typeface="Verdana"/>
                <a:cs typeface="Verdana"/>
              </a:rPr>
              <a:t>e</a:t>
            </a:r>
            <a:r>
              <a:rPr sz="898" i="1" spc="10" dirty="0">
                <a:latin typeface="Verdana"/>
                <a:cs typeface="Verdana"/>
              </a:rPr>
              <a:t>t</a:t>
            </a:r>
            <a:r>
              <a:rPr sz="898" i="1" spc="6" dirty="0">
                <a:latin typeface="Verdana"/>
                <a:cs typeface="Verdana"/>
              </a:rPr>
              <a:t>t</a:t>
            </a:r>
            <a:r>
              <a:rPr sz="898" i="1" spc="10" dirty="0">
                <a:latin typeface="Verdana"/>
                <a:cs typeface="Verdana"/>
              </a:rPr>
              <a:t>o</a:t>
            </a:r>
            <a:r>
              <a:rPr sz="898" i="1" spc="-96" dirty="0">
                <a:latin typeface="Verdana"/>
                <a:cs typeface="Verdana"/>
              </a:rPr>
              <a:t> </a:t>
            </a:r>
            <a:r>
              <a:rPr sz="898" i="1" spc="-3" dirty="0">
                <a:latin typeface="Verdana"/>
                <a:cs typeface="Verdana"/>
              </a:rPr>
              <a:t>B</a:t>
            </a:r>
            <a:r>
              <a:rPr sz="898" i="1" spc="-22" dirty="0">
                <a:latin typeface="Verdana"/>
                <a:cs typeface="Verdana"/>
              </a:rPr>
              <a:t>u</a:t>
            </a:r>
            <a:r>
              <a:rPr sz="898" i="1" spc="-13" dirty="0">
                <a:latin typeface="Verdana"/>
                <a:cs typeface="Verdana"/>
              </a:rPr>
              <a:t>i</a:t>
            </a:r>
            <a:r>
              <a:rPr sz="898" i="1" spc="13" dirty="0">
                <a:latin typeface="Verdana"/>
                <a:cs typeface="Verdana"/>
              </a:rPr>
              <a:t>l</a:t>
            </a:r>
            <a:r>
              <a:rPr sz="898" i="1" spc="16" dirty="0">
                <a:latin typeface="Verdana"/>
                <a:cs typeface="Verdana"/>
              </a:rPr>
              <a:t>d</a:t>
            </a:r>
            <a:r>
              <a:rPr sz="898" i="1" spc="-96" dirty="0">
                <a:latin typeface="Verdana"/>
                <a:cs typeface="Verdana"/>
              </a:rPr>
              <a:t> </a:t>
            </a:r>
            <a:r>
              <a:rPr sz="898" i="1" spc="-71" dirty="0">
                <a:latin typeface="Verdana"/>
                <a:cs typeface="Verdana"/>
              </a:rPr>
              <a:t>W</a:t>
            </a:r>
            <a:r>
              <a:rPr sz="898" i="1" spc="-26" dirty="0">
                <a:latin typeface="Verdana"/>
                <a:cs typeface="Verdana"/>
              </a:rPr>
              <a:t>ee</a:t>
            </a:r>
            <a:r>
              <a:rPr sz="898" i="1" spc="-80" dirty="0">
                <a:latin typeface="Verdana"/>
                <a:cs typeface="Verdana"/>
              </a:rPr>
              <a:t>k</a:t>
            </a:r>
            <a:endParaRPr sz="898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78124" y="227487"/>
            <a:ext cx="439824" cy="291749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3898915" y="616975"/>
            <a:ext cx="4398242" cy="1319473"/>
            <a:chOff x="352424" y="962025"/>
            <a:chExt cx="6858000" cy="2057400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52424" y="962025"/>
              <a:ext cx="6857999" cy="20573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889699" y="1555520"/>
              <a:ext cx="2320724" cy="146390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107137" y="962025"/>
              <a:ext cx="3103287" cy="1678388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21320" y="610746"/>
            <a:ext cx="2321702" cy="497514"/>
          </a:xfrm>
          <a:prstGeom prst="rect">
            <a:avLst/>
          </a:prstGeom>
        </p:spPr>
        <p:txBody>
          <a:bodyPr vert="horz" wrap="square" lIns="0" tIns="8959" rIns="0" bIns="0" rtlCol="0" anchor="ctr">
            <a:spAutoFit/>
          </a:bodyPr>
          <a:lstStyle/>
          <a:p>
            <a:pPr marL="8145">
              <a:lnSpc>
                <a:spcPct val="100000"/>
              </a:lnSpc>
              <a:spcBef>
                <a:spcPts val="71"/>
              </a:spcBef>
            </a:pPr>
            <a:r>
              <a:rPr sz="3174" spc="-119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3174" spc="-32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174" spc="231" dirty="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sz="3174" spc="-58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174" spc="96" dirty="0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sz="3174" spc="93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174" spc="-42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174" spc="64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174" spc="128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endParaRPr sz="3174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21320" y="980407"/>
            <a:ext cx="2775780" cy="894161"/>
          </a:xfrm>
          <a:prstGeom prst="rect">
            <a:avLst/>
          </a:prstGeom>
        </p:spPr>
        <p:txBody>
          <a:bodyPr vert="horz" wrap="square" lIns="0" tIns="8959" rIns="0" bIns="0" rtlCol="0">
            <a:spAutoFit/>
          </a:bodyPr>
          <a:lstStyle/>
          <a:p>
            <a:pPr marL="8145">
              <a:lnSpc>
                <a:spcPts val="3444"/>
              </a:lnSpc>
              <a:spcBef>
                <a:spcPts val="71"/>
              </a:spcBef>
            </a:pPr>
            <a:r>
              <a:rPr sz="3174" spc="218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174" spc="-5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174" spc="237" dirty="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sz="3174" spc="-32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174" spc="-73" dirty="0">
                <a:solidFill>
                  <a:srgbClr val="FFFFFF"/>
                </a:solidFill>
                <a:latin typeface="Lucida Sans Unicode"/>
                <a:cs typeface="Lucida Sans Unicode"/>
              </a:rPr>
              <a:t>rr</a:t>
            </a:r>
            <a:r>
              <a:rPr sz="3174" spc="93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174" spc="42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3174" spc="128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endParaRPr sz="3174">
              <a:latin typeface="Lucida Sans Unicode"/>
              <a:cs typeface="Lucida Sans Unicode"/>
            </a:endParaRPr>
          </a:p>
          <a:p>
            <a:pPr marR="3258" algn="r">
              <a:lnSpc>
                <a:spcPts val="3444"/>
              </a:lnSpc>
            </a:pPr>
            <a:r>
              <a:rPr sz="3174" spc="-26" dirty="0">
                <a:solidFill>
                  <a:srgbClr val="FFFFFF"/>
                </a:solidFill>
                <a:latin typeface="Lucida Sans Unicode"/>
                <a:cs typeface="Lucida Sans Unicode"/>
              </a:rPr>
              <a:t>BW1</a:t>
            </a:r>
            <a:endParaRPr sz="3174">
              <a:latin typeface="Lucida Sans Unicode"/>
              <a:cs typeface="Lucida Sans Unicode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3898915" y="2863439"/>
          <a:ext cx="4397835" cy="162203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940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3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7797">
                <a:tc>
                  <a:txBody>
                    <a:bodyPr/>
                    <a:lstStyle/>
                    <a:p>
                      <a:pPr marL="118745">
                        <a:lnSpc>
                          <a:spcPct val="100000"/>
                        </a:lnSpc>
                        <a:spcBef>
                          <a:spcPts val="865"/>
                        </a:spcBef>
                      </a:pPr>
                      <a:r>
                        <a:rPr sz="900" b="1" spc="-40" dirty="0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Manager:</a:t>
                      </a:r>
                      <a:endParaRPr sz="900">
                        <a:latin typeface="Tahoma"/>
                        <a:cs typeface="Tahoma"/>
                      </a:endParaRPr>
                    </a:p>
                  </a:txBody>
                  <a:tcPr marL="0" marR="0" marT="70453" marB="0"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B0A1EC"/>
                    </a:solidFill>
                  </a:tcPr>
                </a:tc>
                <a:tc>
                  <a:txBody>
                    <a:bodyPr/>
                    <a:lstStyle/>
                    <a:p>
                      <a:pPr marL="114300">
                        <a:lnSpc>
                          <a:spcPct val="100000"/>
                        </a:lnSpc>
                        <a:spcBef>
                          <a:spcPts val="1040"/>
                        </a:spcBef>
                      </a:pPr>
                      <a:r>
                        <a:rPr sz="600" spc="-5" dirty="0">
                          <a:latin typeface="Verdana"/>
                          <a:cs typeface="Verdana"/>
                        </a:rPr>
                        <a:t>Mar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i</a:t>
                      </a:r>
                      <a:r>
                        <a:rPr sz="600" spc="-5" dirty="0">
                          <a:latin typeface="Verdana"/>
                          <a:cs typeface="Verdana"/>
                        </a:rPr>
                        <a:t>n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a</a:t>
                      </a:r>
                      <a:r>
                        <a:rPr sz="600" spc="-11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sz="600" spc="-5" dirty="0">
                          <a:latin typeface="Verdana"/>
                          <a:cs typeface="Verdana"/>
                        </a:rPr>
                        <a:t>D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i</a:t>
                      </a:r>
                      <a:r>
                        <a:rPr sz="600" spc="-5" dirty="0">
                          <a:latin typeface="Verdana"/>
                          <a:cs typeface="Verdana"/>
                        </a:rPr>
                        <a:t>an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a</a:t>
                      </a:r>
                      <a:r>
                        <a:rPr sz="600" spc="-11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sz="600" spc="-5" dirty="0">
                          <a:latin typeface="Verdana"/>
                          <a:cs typeface="Verdana"/>
                        </a:rPr>
                        <a:t>On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i</a:t>
                      </a:r>
                      <a:r>
                        <a:rPr sz="600" spc="-5" dirty="0">
                          <a:latin typeface="Verdana"/>
                          <a:cs typeface="Verdana"/>
                        </a:rPr>
                        <a:t>sor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u</a:t>
                      </a:r>
                      <a:endParaRPr sz="600">
                        <a:latin typeface="Verdana"/>
                        <a:cs typeface="Verdana"/>
                      </a:endParaRPr>
                    </a:p>
                  </a:txBody>
                  <a:tcPr marL="0" marR="0" marT="84707" marB="0"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324">
                <a:tc>
                  <a:txBody>
                    <a:bodyPr/>
                    <a:lstStyle/>
                    <a:p>
                      <a:pPr marL="123189">
                        <a:lnSpc>
                          <a:spcPct val="100000"/>
                        </a:lnSpc>
                        <a:spcBef>
                          <a:spcPts val="885"/>
                        </a:spcBef>
                      </a:pPr>
                      <a:r>
                        <a:rPr sz="900" b="1" spc="-40" dirty="0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Leader:</a:t>
                      </a:r>
                      <a:endParaRPr sz="900">
                        <a:latin typeface="Tahoma"/>
                        <a:cs typeface="Tahoma"/>
                      </a:endParaRPr>
                    </a:p>
                  </a:txBody>
                  <a:tcPr marL="0" marR="0" marT="72082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B0A1EC"/>
                    </a:solidFill>
                  </a:tcPr>
                </a:tc>
                <a:tc>
                  <a:txBody>
                    <a:bodyPr/>
                    <a:lstStyle/>
                    <a:p>
                      <a:pPr marL="114300">
                        <a:lnSpc>
                          <a:spcPct val="100000"/>
                        </a:lnSpc>
                        <a:spcBef>
                          <a:spcPts val="1060"/>
                        </a:spcBef>
                      </a:pPr>
                      <a:r>
                        <a:rPr sz="600" spc="-10" dirty="0">
                          <a:latin typeface="Verdana"/>
                          <a:cs typeface="Verdana"/>
                        </a:rPr>
                        <a:t>A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l</a:t>
                      </a:r>
                      <a:r>
                        <a:rPr sz="600" spc="-5" dirty="0">
                          <a:latin typeface="Verdana"/>
                          <a:cs typeface="Verdana"/>
                        </a:rPr>
                        <a:t>f</a:t>
                      </a:r>
                      <a:r>
                        <a:rPr sz="600" spc="-15" dirty="0">
                          <a:latin typeface="Verdana"/>
                          <a:cs typeface="Verdana"/>
                        </a:rPr>
                        <a:t>r</a:t>
                      </a:r>
                      <a:r>
                        <a:rPr sz="600" spc="-5" dirty="0">
                          <a:latin typeface="Verdana"/>
                          <a:cs typeface="Verdana"/>
                        </a:rPr>
                        <a:t>ed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o</a:t>
                      </a:r>
                      <a:r>
                        <a:rPr sz="600" spc="-11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sz="600" spc="-5" dirty="0">
                          <a:latin typeface="Verdana"/>
                          <a:cs typeface="Verdana"/>
                        </a:rPr>
                        <a:t>Gu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i</a:t>
                      </a:r>
                      <a:r>
                        <a:rPr sz="600" spc="-5" dirty="0">
                          <a:latin typeface="Verdana"/>
                          <a:cs typeface="Verdana"/>
                        </a:rPr>
                        <a:t>dott</a:t>
                      </a:r>
                      <a:r>
                        <a:rPr sz="600" dirty="0">
                          <a:latin typeface="Verdana"/>
                          <a:cs typeface="Verdana"/>
                        </a:rPr>
                        <a:t>i</a:t>
                      </a:r>
                      <a:endParaRPr sz="600">
                        <a:latin typeface="Verdana"/>
                        <a:cs typeface="Verdana"/>
                      </a:endParaRPr>
                    </a:p>
                  </a:txBody>
                  <a:tcPr marL="0" marR="0" marT="86336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270">
                <a:tc>
                  <a:txBody>
                    <a:bodyPr/>
                    <a:lstStyle/>
                    <a:p>
                      <a:pPr marL="123189">
                        <a:lnSpc>
                          <a:spcPct val="100000"/>
                        </a:lnSpc>
                        <a:spcBef>
                          <a:spcPts val="885"/>
                        </a:spcBef>
                      </a:pPr>
                      <a:r>
                        <a:rPr sz="900" b="1" spc="-35" dirty="0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Partecipanti:</a:t>
                      </a:r>
                      <a:endParaRPr sz="900">
                        <a:latin typeface="Tahoma"/>
                        <a:cs typeface="Tahoma"/>
                      </a:endParaRPr>
                    </a:p>
                  </a:txBody>
                  <a:tcPr marL="0" marR="0" marT="72082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B0A1EC"/>
                    </a:solidFill>
                  </a:tcPr>
                </a:tc>
                <a:tc>
                  <a:txBody>
                    <a:bodyPr/>
                    <a:lstStyle/>
                    <a:p>
                      <a:pPr marL="114300" marR="357505">
                        <a:lnSpc>
                          <a:spcPct val="143800"/>
                        </a:lnSpc>
                        <a:spcBef>
                          <a:spcPts val="535"/>
                        </a:spcBef>
                      </a:pPr>
                      <a:r>
                        <a:rPr sz="600" spc="15" dirty="0">
                          <a:latin typeface="Lucida Sans Unicode"/>
                          <a:cs typeface="Lucida Sans Unicode"/>
                        </a:rPr>
                        <a:t>Matteo</a:t>
                      </a:r>
                      <a:r>
                        <a:rPr sz="600" spc="-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dirty="0">
                          <a:latin typeface="Lucida Sans Unicode"/>
                          <a:cs typeface="Lucida Sans Unicode"/>
                        </a:rPr>
                        <a:t>Faedda,</a:t>
                      </a:r>
                      <a:r>
                        <a:rPr sz="600" spc="-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5" dirty="0">
                          <a:latin typeface="Lucida Sans Unicode"/>
                          <a:cs typeface="Lucida Sans Unicode"/>
                        </a:rPr>
                        <a:t>Roberto</a:t>
                      </a:r>
                      <a:r>
                        <a:rPr sz="600" spc="-7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5" dirty="0">
                          <a:latin typeface="Lucida Sans Unicode"/>
                          <a:cs typeface="Lucida Sans Unicode"/>
                        </a:rPr>
                        <a:t>Ferrentino,</a:t>
                      </a:r>
                      <a:r>
                        <a:rPr sz="600" spc="-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10" dirty="0">
                          <a:latin typeface="Lucida Sans Unicode"/>
                          <a:cs typeface="Lucida Sans Unicode"/>
                        </a:rPr>
                        <a:t>Kristian</a:t>
                      </a:r>
                      <a:r>
                        <a:rPr sz="600" spc="-7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dirty="0">
                          <a:latin typeface="Lucida Sans Unicode"/>
                          <a:cs typeface="Lucida Sans Unicode"/>
                        </a:rPr>
                        <a:t>Napa,</a:t>
                      </a:r>
                      <a:r>
                        <a:rPr sz="600" spc="-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10" dirty="0">
                          <a:latin typeface="Lucida Sans Unicode"/>
                          <a:cs typeface="Lucida Sans Unicode"/>
                        </a:rPr>
                        <a:t>Boris</a:t>
                      </a:r>
                      <a:r>
                        <a:rPr sz="600" spc="-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15" dirty="0">
                          <a:latin typeface="Lucida Sans Unicode"/>
                          <a:cs typeface="Lucida Sans Unicode"/>
                        </a:rPr>
                        <a:t>Cobo,</a:t>
                      </a:r>
                      <a:r>
                        <a:rPr sz="600" spc="-7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5" dirty="0">
                          <a:latin typeface="Lucida Sans Unicode"/>
                          <a:cs typeface="Lucida Sans Unicode"/>
                        </a:rPr>
                        <a:t>Alessandro </a:t>
                      </a:r>
                      <a:r>
                        <a:rPr sz="600" spc="-30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15" dirty="0">
                          <a:latin typeface="Lucida Sans Unicode"/>
                          <a:cs typeface="Lucida Sans Unicode"/>
                        </a:rPr>
                        <a:t>Moglioni</a:t>
                      </a:r>
                      <a:endParaRPr sz="600">
                        <a:latin typeface="Lucida Sans Unicode"/>
                        <a:cs typeface="Lucida Sans Unicode"/>
                      </a:endParaRPr>
                    </a:p>
                  </a:txBody>
                  <a:tcPr marL="0" marR="0" marT="43575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324">
                <a:tc>
                  <a:txBody>
                    <a:bodyPr/>
                    <a:lstStyle/>
                    <a:p>
                      <a:pPr marL="123189">
                        <a:lnSpc>
                          <a:spcPct val="100000"/>
                        </a:lnSpc>
                        <a:spcBef>
                          <a:spcPts val="885"/>
                        </a:spcBef>
                      </a:pPr>
                      <a:r>
                        <a:rPr sz="900" b="1" spc="-25" dirty="0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Budget:</a:t>
                      </a:r>
                      <a:endParaRPr sz="900">
                        <a:latin typeface="Tahoma"/>
                        <a:cs typeface="Tahoma"/>
                      </a:endParaRPr>
                    </a:p>
                  </a:txBody>
                  <a:tcPr marL="0" marR="0" marT="72082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B0A1EC"/>
                    </a:solidFill>
                  </a:tcPr>
                </a:tc>
                <a:tc>
                  <a:txBody>
                    <a:bodyPr/>
                    <a:lstStyle/>
                    <a:p>
                      <a:pPr marL="114300">
                        <a:lnSpc>
                          <a:spcPct val="100000"/>
                        </a:lnSpc>
                        <a:spcBef>
                          <a:spcPts val="1060"/>
                        </a:spcBef>
                      </a:pPr>
                      <a:r>
                        <a:rPr sz="600" dirty="0">
                          <a:latin typeface="Lucida Sans Unicode"/>
                          <a:cs typeface="Lucida Sans Unicode"/>
                        </a:rPr>
                        <a:t>€</a:t>
                      </a:r>
                      <a:r>
                        <a:rPr sz="600" spc="-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5" dirty="0">
                          <a:latin typeface="Lucida Sans Unicode"/>
                          <a:cs typeface="Lucida Sans Unicode"/>
                        </a:rPr>
                        <a:t>2</a:t>
                      </a:r>
                      <a:r>
                        <a:rPr sz="600" spc="-55" dirty="0">
                          <a:latin typeface="Lucida Sans Unicode"/>
                          <a:cs typeface="Lucida Sans Unicode"/>
                        </a:rPr>
                        <a:t>.</a:t>
                      </a:r>
                      <a:r>
                        <a:rPr sz="600" spc="-5" dirty="0">
                          <a:latin typeface="Lucida Sans Unicode"/>
                          <a:cs typeface="Lucida Sans Unicode"/>
                        </a:rPr>
                        <a:t>00</a:t>
                      </a:r>
                      <a:r>
                        <a:rPr sz="600" spc="-55" dirty="0">
                          <a:latin typeface="Lucida Sans Unicode"/>
                          <a:cs typeface="Lucida Sans Unicode"/>
                        </a:rPr>
                        <a:t>0.</a:t>
                      </a:r>
                      <a:r>
                        <a:rPr sz="600" spc="-5" dirty="0">
                          <a:latin typeface="Lucida Sans Unicode"/>
                          <a:cs typeface="Lucida Sans Unicode"/>
                        </a:rPr>
                        <a:t>00</a:t>
                      </a:r>
                      <a:r>
                        <a:rPr sz="600" spc="-55" dirty="0">
                          <a:latin typeface="Lucida Sans Unicode"/>
                          <a:cs typeface="Lucida Sans Unicode"/>
                        </a:rPr>
                        <a:t>0</a:t>
                      </a:r>
                      <a:r>
                        <a:rPr sz="600" dirty="0">
                          <a:latin typeface="Lucida Sans Unicode"/>
                          <a:cs typeface="Lucida Sans Unicode"/>
                        </a:rPr>
                        <a:t>,</a:t>
                      </a:r>
                      <a:r>
                        <a:rPr sz="600" spc="-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5" dirty="0">
                          <a:latin typeface="Lucida Sans Unicode"/>
                          <a:cs typeface="Lucida Sans Unicode"/>
                        </a:rPr>
                        <a:t>cas</a:t>
                      </a:r>
                      <a:r>
                        <a:rPr sz="600" dirty="0">
                          <a:latin typeface="Lucida Sans Unicode"/>
                          <a:cs typeface="Lucida Sans Unicode"/>
                        </a:rPr>
                        <a:t>h</a:t>
                      </a:r>
                      <a:endParaRPr sz="600">
                        <a:latin typeface="Lucida Sans Unicode"/>
                        <a:cs typeface="Lucida Sans Unicode"/>
                      </a:endParaRPr>
                    </a:p>
                  </a:txBody>
                  <a:tcPr marL="0" marR="0" marT="86336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324">
                <a:tc>
                  <a:txBody>
                    <a:bodyPr/>
                    <a:lstStyle/>
                    <a:p>
                      <a:pPr marL="123189">
                        <a:lnSpc>
                          <a:spcPct val="100000"/>
                        </a:lnSpc>
                        <a:spcBef>
                          <a:spcPts val="885"/>
                        </a:spcBef>
                      </a:pPr>
                      <a:r>
                        <a:rPr sz="900" b="1" spc="-45" dirty="0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Timeline:</a:t>
                      </a:r>
                      <a:endParaRPr sz="900">
                        <a:latin typeface="Tahoma"/>
                        <a:cs typeface="Tahoma"/>
                      </a:endParaRPr>
                    </a:p>
                  </a:txBody>
                  <a:tcPr marL="0" marR="0" marT="72082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B0A1EC"/>
                    </a:solidFill>
                  </a:tcPr>
                </a:tc>
                <a:tc>
                  <a:txBody>
                    <a:bodyPr/>
                    <a:lstStyle/>
                    <a:p>
                      <a:pPr marL="177165">
                        <a:lnSpc>
                          <a:spcPct val="100000"/>
                        </a:lnSpc>
                        <a:spcBef>
                          <a:spcPts val="1135"/>
                        </a:spcBef>
                      </a:pPr>
                      <a:r>
                        <a:rPr sz="600" spc="-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Oc</a:t>
                      </a:r>
                      <a:r>
                        <a:rPr sz="60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t</a:t>
                      </a:r>
                      <a:r>
                        <a:rPr sz="600" spc="-7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2</a:t>
                      </a:r>
                      <a:r>
                        <a:rPr sz="600" spc="-1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8</a:t>
                      </a:r>
                      <a:r>
                        <a:rPr sz="60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,</a:t>
                      </a:r>
                      <a:r>
                        <a:rPr sz="600" spc="-7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2</a:t>
                      </a:r>
                      <a:r>
                        <a:rPr sz="600" spc="-1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0</a:t>
                      </a:r>
                      <a:r>
                        <a:rPr sz="600" spc="-2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2</a:t>
                      </a:r>
                      <a:r>
                        <a:rPr sz="60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4 </a:t>
                      </a:r>
                      <a:r>
                        <a:rPr sz="600" spc="11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000" spc="-7" baseline="2777" dirty="0">
                          <a:latin typeface="Lucida Sans Unicode"/>
                          <a:cs typeface="Lucida Sans Unicode"/>
                        </a:rPr>
                        <a:t>a</a:t>
                      </a:r>
                      <a:r>
                        <a:rPr sz="1000" baseline="2777" dirty="0">
                          <a:latin typeface="Lucida Sans Unicode"/>
                          <a:cs typeface="Lucida Sans Unicode"/>
                        </a:rPr>
                        <a:t>l </a:t>
                      </a:r>
                      <a:r>
                        <a:rPr sz="1000" spc="165" baseline="2777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Oc</a:t>
                      </a:r>
                      <a:r>
                        <a:rPr sz="60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t</a:t>
                      </a:r>
                      <a:r>
                        <a:rPr sz="600" spc="-7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3</a:t>
                      </a:r>
                      <a:r>
                        <a:rPr sz="600" spc="2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1</a:t>
                      </a:r>
                      <a:r>
                        <a:rPr sz="60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,</a:t>
                      </a:r>
                      <a:r>
                        <a:rPr sz="600" spc="-7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600" spc="-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2</a:t>
                      </a:r>
                      <a:r>
                        <a:rPr sz="600" spc="-15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0</a:t>
                      </a:r>
                      <a:r>
                        <a:rPr sz="600" spc="-2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2</a:t>
                      </a:r>
                      <a:r>
                        <a:rPr sz="600" dirty="0">
                          <a:solidFill>
                            <a:srgbClr val="A258A0"/>
                          </a:solidFill>
                          <a:latin typeface="Lucida Sans Unicode"/>
                          <a:cs typeface="Lucida Sans Unicode"/>
                        </a:rPr>
                        <a:t>4</a:t>
                      </a:r>
                      <a:endParaRPr sz="600">
                        <a:latin typeface="Lucida Sans Unicode"/>
                        <a:cs typeface="Lucida Sans Unicode"/>
                      </a:endParaRPr>
                    </a:p>
                  </a:txBody>
                  <a:tcPr marL="0" marR="0" marT="92445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object 11"/>
          <p:cNvSpPr/>
          <p:nvPr/>
        </p:nvSpPr>
        <p:spPr>
          <a:xfrm>
            <a:off x="5166464" y="4274732"/>
            <a:ext cx="574215" cy="109956"/>
          </a:xfrm>
          <a:custGeom>
            <a:avLst/>
            <a:gdLst/>
            <a:ahLst/>
            <a:cxnLst/>
            <a:rect l="l" t="t" r="r" b="b"/>
            <a:pathLst>
              <a:path w="895350" h="171450">
                <a:moveTo>
                  <a:pt x="815253" y="171449"/>
                </a:moveTo>
                <a:lnTo>
                  <a:pt x="80096" y="171449"/>
                </a:lnTo>
                <a:lnTo>
                  <a:pt x="74521" y="170900"/>
                </a:lnTo>
                <a:lnTo>
                  <a:pt x="33418" y="153875"/>
                </a:lnTo>
                <a:lnTo>
                  <a:pt x="8679" y="123730"/>
                </a:lnTo>
                <a:lnTo>
                  <a:pt x="0" y="91353"/>
                </a:lnTo>
                <a:lnTo>
                  <a:pt x="0" y="85724"/>
                </a:lnTo>
                <a:lnTo>
                  <a:pt x="0" y="80096"/>
                </a:lnTo>
                <a:lnTo>
                  <a:pt x="11320" y="42778"/>
                </a:lnTo>
                <a:lnTo>
                  <a:pt x="42778" y="11320"/>
                </a:lnTo>
                <a:lnTo>
                  <a:pt x="80096" y="0"/>
                </a:lnTo>
                <a:lnTo>
                  <a:pt x="815253" y="0"/>
                </a:lnTo>
                <a:lnTo>
                  <a:pt x="852570" y="11320"/>
                </a:lnTo>
                <a:lnTo>
                  <a:pt x="884029" y="42778"/>
                </a:lnTo>
                <a:lnTo>
                  <a:pt x="895349" y="80096"/>
                </a:lnTo>
                <a:lnTo>
                  <a:pt x="895349" y="91353"/>
                </a:lnTo>
                <a:lnTo>
                  <a:pt x="884029" y="128671"/>
                </a:lnTo>
                <a:lnTo>
                  <a:pt x="852570" y="160129"/>
                </a:lnTo>
                <a:lnTo>
                  <a:pt x="820828" y="170900"/>
                </a:lnTo>
                <a:lnTo>
                  <a:pt x="815253" y="171449"/>
                </a:lnTo>
                <a:close/>
              </a:path>
            </a:pathLst>
          </a:custGeom>
          <a:solidFill>
            <a:srgbClr val="A258A0">
              <a:alpha val="9999"/>
            </a:srgbClr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12" name="object 12"/>
          <p:cNvSpPr/>
          <p:nvPr/>
        </p:nvSpPr>
        <p:spPr>
          <a:xfrm>
            <a:off x="5844526" y="4274732"/>
            <a:ext cx="574215" cy="109956"/>
          </a:xfrm>
          <a:custGeom>
            <a:avLst/>
            <a:gdLst/>
            <a:ahLst/>
            <a:cxnLst/>
            <a:rect l="l" t="t" r="r" b="b"/>
            <a:pathLst>
              <a:path w="895350" h="171450">
                <a:moveTo>
                  <a:pt x="815253" y="171449"/>
                </a:moveTo>
                <a:lnTo>
                  <a:pt x="80096" y="171449"/>
                </a:lnTo>
                <a:lnTo>
                  <a:pt x="74521" y="170900"/>
                </a:lnTo>
                <a:lnTo>
                  <a:pt x="33418" y="153875"/>
                </a:lnTo>
                <a:lnTo>
                  <a:pt x="8679" y="123730"/>
                </a:lnTo>
                <a:lnTo>
                  <a:pt x="0" y="91353"/>
                </a:lnTo>
                <a:lnTo>
                  <a:pt x="0" y="85724"/>
                </a:lnTo>
                <a:lnTo>
                  <a:pt x="0" y="80096"/>
                </a:lnTo>
                <a:lnTo>
                  <a:pt x="11320" y="42778"/>
                </a:lnTo>
                <a:lnTo>
                  <a:pt x="42778" y="11320"/>
                </a:lnTo>
                <a:lnTo>
                  <a:pt x="80096" y="0"/>
                </a:lnTo>
                <a:lnTo>
                  <a:pt x="815253" y="0"/>
                </a:lnTo>
                <a:lnTo>
                  <a:pt x="852570" y="11320"/>
                </a:lnTo>
                <a:lnTo>
                  <a:pt x="884029" y="42778"/>
                </a:lnTo>
                <a:lnTo>
                  <a:pt x="895349" y="80096"/>
                </a:lnTo>
                <a:lnTo>
                  <a:pt x="895349" y="91353"/>
                </a:lnTo>
                <a:lnTo>
                  <a:pt x="884029" y="128671"/>
                </a:lnTo>
                <a:lnTo>
                  <a:pt x="852570" y="160129"/>
                </a:lnTo>
                <a:lnTo>
                  <a:pt x="820828" y="170900"/>
                </a:lnTo>
                <a:lnTo>
                  <a:pt x="815253" y="171449"/>
                </a:lnTo>
                <a:close/>
              </a:path>
            </a:pathLst>
          </a:custGeom>
          <a:solidFill>
            <a:srgbClr val="A258A0">
              <a:alpha val="9999"/>
            </a:srgbClr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898915" y="4844175"/>
            <a:ext cx="4398242" cy="12889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24014" y="316561"/>
            <a:ext cx="6743971" cy="685333"/>
          </a:xfrm>
          <a:prstGeom prst="rect">
            <a:avLst/>
          </a:prstGeom>
        </p:spPr>
        <p:txBody>
          <a:bodyPr vert="horz" wrap="square" lIns="0" tIns="8145" rIns="0" bIns="0" rtlCol="0" anchor="ctr">
            <a:spAutoFit/>
          </a:bodyPr>
          <a:lstStyle/>
          <a:p>
            <a:pPr marL="8145" algn="ctr">
              <a:lnSpc>
                <a:spcPct val="100000"/>
              </a:lnSpc>
              <a:spcBef>
                <a:spcPts val="64"/>
              </a:spcBef>
            </a:pPr>
            <a:r>
              <a:rPr b="1" spc="-317" dirty="0">
                <a:solidFill>
                  <a:srgbClr val="CC66FF"/>
                </a:solidFill>
              </a:rPr>
              <a:t>I</a:t>
            </a:r>
            <a:r>
              <a:rPr b="1" spc="10" dirty="0">
                <a:solidFill>
                  <a:srgbClr val="CC66FF"/>
                </a:solidFill>
              </a:rPr>
              <a:t> </a:t>
            </a:r>
            <a:r>
              <a:rPr b="1" spc="-16" dirty="0">
                <a:solidFill>
                  <a:srgbClr val="CC66FF"/>
                </a:solidFill>
              </a:rPr>
              <a:t>D</a:t>
            </a:r>
            <a:r>
              <a:rPr b="1" spc="-19" dirty="0">
                <a:solidFill>
                  <a:srgbClr val="CC66FF"/>
                </a:solidFill>
              </a:rPr>
              <a:t>e</a:t>
            </a:r>
            <a:r>
              <a:rPr b="1" spc="-29" dirty="0">
                <a:solidFill>
                  <a:srgbClr val="CC66FF"/>
                </a:solidFill>
              </a:rPr>
              <a:t>ttagli: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926658" y="1569113"/>
            <a:ext cx="4343264" cy="651414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 marR="3258" algn="ctr">
              <a:lnSpc>
                <a:spcPct val="114599"/>
              </a:lnSpc>
              <a:spcBef>
                <a:spcPts val="64"/>
              </a:spcBef>
            </a:pPr>
            <a:r>
              <a:rPr sz="770" dirty="0">
                <a:latin typeface="Lucida Sans Unicode"/>
                <a:cs typeface="Lucida Sans Unicode"/>
              </a:rPr>
              <a:t>Selezionando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6" dirty="0">
                <a:latin typeface="Lucida Sans Unicode"/>
                <a:cs typeface="Lucida Sans Unicode"/>
              </a:rPr>
              <a:t>un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anno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speciﬁco,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10" dirty="0">
                <a:latin typeface="Lucida Sans Unicode"/>
                <a:cs typeface="Lucida Sans Unicode"/>
              </a:rPr>
              <a:t>il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cliente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desidera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effettuare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6" dirty="0">
                <a:latin typeface="Lucida Sans Unicode"/>
                <a:cs typeface="Lucida Sans Unicode"/>
              </a:rPr>
              <a:t>un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confronto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mensile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tra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ricavi </a:t>
            </a:r>
            <a:r>
              <a:rPr sz="770" spc="-234" dirty="0">
                <a:latin typeface="Lucida Sans Unicode"/>
                <a:cs typeface="Lucida Sans Unicode"/>
              </a:rPr>
              <a:t> </a:t>
            </a:r>
            <a:r>
              <a:rPr sz="770" spc="13" dirty="0">
                <a:latin typeface="Lucida Sans Unicode"/>
                <a:cs typeface="Lucida Sans Unicode"/>
              </a:rPr>
              <a:t>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proﬁtti,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16" dirty="0">
                <a:latin typeface="Lucida Sans Unicode"/>
                <a:cs typeface="Lucida Sans Unicode"/>
              </a:rPr>
              <a:t>analizzando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19" dirty="0">
                <a:latin typeface="Lucida Sans Unicode"/>
                <a:cs typeface="Lucida Sans Unicode"/>
              </a:rPr>
              <a:t>i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ricavi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10" dirty="0">
                <a:latin typeface="Lucida Sans Unicode"/>
                <a:cs typeface="Lucida Sans Unicode"/>
              </a:rPr>
              <a:t>in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10" dirty="0">
                <a:latin typeface="Lucida Sans Unicode"/>
                <a:cs typeface="Lucida Sans Unicode"/>
              </a:rPr>
              <a:t>relazione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alla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6" dirty="0">
                <a:latin typeface="Lucida Sans Unicode"/>
                <a:cs typeface="Lucida Sans Unicode"/>
              </a:rPr>
              <a:t>gerarchia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dei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prodotti.</a:t>
            </a:r>
            <a:endParaRPr sz="770">
              <a:latin typeface="Lucida Sans Unicode"/>
              <a:cs typeface="Lucida Sans Unicode"/>
            </a:endParaRPr>
          </a:p>
          <a:p>
            <a:pPr marL="50089" marR="44795" algn="ctr">
              <a:lnSpc>
                <a:spcPct val="114599"/>
              </a:lnSpc>
              <a:spcBef>
                <a:spcPts val="770"/>
              </a:spcBef>
            </a:pPr>
            <a:r>
              <a:rPr sz="770" spc="-3" dirty="0">
                <a:latin typeface="Lucida Sans Unicode"/>
                <a:cs typeface="Lucida Sans Unicode"/>
              </a:rPr>
              <a:t>Inoltre,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10" dirty="0">
                <a:latin typeface="Lucida Sans Unicode"/>
                <a:cs typeface="Lucida Sans Unicode"/>
              </a:rPr>
              <a:t>il</a:t>
            </a:r>
            <a:r>
              <a:rPr sz="770" spc="-48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cliente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intende</a:t>
            </a:r>
            <a:r>
              <a:rPr sz="770" spc="-48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esaminare</a:t>
            </a:r>
            <a:r>
              <a:rPr sz="770" spc="-48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le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performance</a:t>
            </a:r>
            <a:r>
              <a:rPr sz="770" spc="-48" dirty="0">
                <a:latin typeface="Lucida Sans Unicode"/>
                <a:cs typeface="Lucida Sans Unicode"/>
              </a:rPr>
              <a:t> </a:t>
            </a:r>
            <a:r>
              <a:rPr sz="770" spc="-13" dirty="0">
                <a:latin typeface="Lucida Sans Unicode"/>
                <a:cs typeface="Lucida Sans Unicode"/>
              </a:rPr>
              <a:t>degli</a:t>
            </a:r>
            <a:r>
              <a:rPr sz="770" spc="-48" dirty="0">
                <a:latin typeface="Lucida Sans Unicode"/>
                <a:cs typeface="Lucida Sans Unicode"/>
              </a:rPr>
              <a:t> </a:t>
            </a:r>
            <a:r>
              <a:rPr sz="770" spc="-10" dirty="0">
                <a:latin typeface="Lucida Sans Unicode"/>
                <a:cs typeface="Lucida Sans Unicode"/>
              </a:rPr>
              <a:t>agenti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di</a:t>
            </a:r>
            <a:r>
              <a:rPr sz="770" spc="-48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vendita,</a:t>
            </a:r>
            <a:r>
              <a:rPr sz="770" spc="-48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suddividendole </a:t>
            </a:r>
            <a:r>
              <a:rPr sz="770" spc="-234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per</a:t>
            </a:r>
            <a:r>
              <a:rPr sz="770" spc="-61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settori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di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10" dirty="0">
                <a:latin typeface="Lucida Sans Unicode"/>
                <a:cs typeface="Lucida Sans Unicode"/>
              </a:rPr>
              <a:t>attività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13" dirty="0">
                <a:latin typeface="Lucida Sans Unicode"/>
                <a:cs typeface="Lucida Sans Unicode"/>
              </a:rPr>
              <a:t>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aree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13" dirty="0">
                <a:latin typeface="Lucida Sans Unicode"/>
                <a:cs typeface="Lucida Sans Unicode"/>
              </a:rPr>
              <a:t>geograﬁche.</a:t>
            </a:r>
            <a:endParaRPr sz="77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99551" y="2650348"/>
            <a:ext cx="4397835" cy="276311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1322261" marR="3258" indent="-1314524">
              <a:lnSpc>
                <a:spcPct val="114599"/>
              </a:lnSpc>
              <a:spcBef>
                <a:spcPts val="64"/>
              </a:spcBef>
            </a:pPr>
            <a:r>
              <a:rPr sz="770" dirty="0">
                <a:latin typeface="Lucida Sans Unicode"/>
                <a:cs typeface="Lucida Sans Unicode"/>
              </a:rPr>
              <a:t>Consentire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al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cliente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di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confrontare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19" dirty="0">
                <a:latin typeface="Lucida Sans Unicode"/>
                <a:cs typeface="Lucida Sans Unicode"/>
              </a:rPr>
              <a:t>i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ricavi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13" dirty="0">
                <a:latin typeface="Lucida Sans Unicode"/>
                <a:cs typeface="Lucida Sans Unicode"/>
              </a:rPr>
              <a:t>e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19" dirty="0">
                <a:latin typeface="Lucida Sans Unicode"/>
                <a:cs typeface="Lucida Sans Unicode"/>
              </a:rPr>
              <a:t>i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proﬁtti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secondo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le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proprie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10" dirty="0">
                <a:latin typeface="Lucida Sans Unicode"/>
                <a:cs typeface="Lucida Sans Unicode"/>
              </a:rPr>
              <a:t>preferenze,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offrendo </a:t>
            </a:r>
            <a:r>
              <a:rPr sz="770" spc="-234" dirty="0">
                <a:latin typeface="Lucida Sans Unicode"/>
                <a:cs typeface="Lucida Sans Unicode"/>
              </a:rPr>
              <a:t> </a:t>
            </a:r>
            <a:r>
              <a:rPr sz="770" spc="-6" dirty="0">
                <a:latin typeface="Lucida Sans Unicode"/>
                <a:cs typeface="Lucida Sans Unicode"/>
              </a:rPr>
              <a:t>u</a:t>
            </a:r>
            <a:r>
              <a:rPr sz="770" spc="-19" dirty="0">
                <a:latin typeface="Lucida Sans Unicode"/>
                <a:cs typeface="Lucida Sans Unicode"/>
              </a:rPr>
              <a:t>n</a:t>
            </a:r>
            <a:r>
              <a:rPr sz="770" spc="-6" dirty="0">
                <a:latin typeface="Lucida Sans Unicode"/>
                <a:cs typeface="Lucida Sans Unicode"/>
              </a:rPr>
              <a:t>'esperienza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visi</a:t>
            </a:r>
            <a:r>
              <a:rPr sz="770" spc="-3" dirty="0">
                <a:latin typeface="Lucida Sans Unicode"/>
                <a:cs typeface="Lucida Sans Unicode"/>
              </a:rPr>
              <a:t>v</a:t>
            </a:r>
            <a:r>
              <a:rPr sz="770" spc="3" dirty="0">
                <a:latin typeface="Lucida Sans Unicode"/>
                <a:cs typeface="Lucida Sans Unicode"/>
              </a:rPr>
              <a:t>a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22" dirty="0">
                <a:latin typeface="Lucida Sans Unicode"/>
                <a:cs typeface="Lucida Sans Unicode"/>
              </a:rPr>
              <a:t>ﬂ</a:t>
            </a:r>
            <a:r>
              <a:rPr sz="770" spc="-3" dirty="0">
                <a:latin typeface="Lucida Sans Unicode"/>
                <a:cs typeface="Lucida Sans Unicode"/>
              </a:rPr>
              <a:t>uida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13" dirty="0">
                <a:latin typeface="Lucida Sans Unicode"/>
                <a:cs typeface="Lucida Sans Unicode"/>
              </a:rPr>
              <a:t>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6" dirty="0">
                <a:latin typeface="Lucida Sans Unicode"/>
                <a:cs typeface="Lucida Sans Unicode"/>
              </a:rPr>
              <a:t>i</a:t>
            </a:r>
            <a:r>
              <a:rPr sz="770" spc="-16" dirty="0">
                <a:latin typeface="Lucida Sans Unicode"/>
                <a:cs typeface="Lucida Sans Unicode"/>
              </a:rPr>
              <a:t>n</a:t>
            </a:r>
            <a:r>
              <a:rPr sz="770" spc="6" dirty="0">
                <a:latin typeface="Lucida Sans Unicode"/>
                <a:cs typeface="Lucida Sans Unicode"/>
              </a:rPr>
              <a:t>tuiti</a:t>
            </a:r>
            <a:r>
              <a:rPr sz="770" dirty="0">
                <a:latin typeface="Lucida Sans Unicode"/>
                <a:cs typeface="Lucida Sans Unicode"/>
              </a:rPr>
              <a:t>v</a:t>
            </a:r>
            <a:r>
              <a:rPr sz="770" spc="22" dirty="0">
                <a:latin typeface="Lucida Sans Unicode"/>
                <a:cs typeface="Lucida Sans Unicode"/>
              </a:rPr>
              <a:t>a</a:t>
            </a:r>
            <a:r>
              <a:rPr sz="770" spc="-42" dirty="0">
                <a:latin typeface="Lucida Sans Unicode"/>
                <a:cs typeface="Lucida Sans Unicode"/>
              </a:rPr>
              <a:t>.</a:t>
            </a:r>
            <a:endParaRPr sz="77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403707" y="4779036"/>
            <a:ext cx="3389090" cy="254895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3" b="1" spc="-3" dirty="0">
                <a:solidFill>
                  <a:srgbClr val="A258A0"/>
                </a:solidFill>
                <a:latin typeface="Tahoma"/>
                <a:cs typeface="Tahoma"/>
              </a:rPr>
              <a:t>Approvazione </a:t>
            </a:r>
            <a:r>
              <a:rPr sz="1603" b="1" spc="45" dirty="0">
                <a:solidFill>
                  <a:srgbClr val="A258A0"/>
                </a:solidFill>
                <a:latin typeface="Tahoma"/>
                <a:cs typeface="Tahoma"/>
              </a:rPr>
              <a:t>del</a:t>
            </a:r>
            <a:r>
              <a:rPr sz="1603" b="1" dirty="0">
                <a:solidFill>
                  <a:srgbClr val="A258A0"/>
                </a:solidFill>
                <a:latin typeface="Tahoma"/>
                <a:cs typeface="Tahoma"/>
              </a:rPr>
              <a:t> </a:t>
            </a:r>
            <a:r>
              <a:rPr sz="1603" b="1" spc="-10" dirty="0">
                <a:solidFill>
                  <a:srgbClr val="A258A0"/>
                </a:solidFill>
                <a:latin typeface="Tahoma"/>
                <a:cs typeface="Tahoma"/>
              </a:rPr>
              <a:t>Progetto</a:t>
            </a:r>
            <a:r>
              <a:rPr sz="1603" b="1" dirty="0">
                <a:solidFill>
                  <a:srgbClr val="A258A0"/>
                </a:solidFill>
                <a:latin typeface="Tahoma"/>
                <a:cs typeface="Tahoma"/>
              </a:rPr>
              <a:t> </a:t>
            </a:r>
            <a:r>
              <a:rPr sz="1603" b="1" spc="-38" dirty="0">
                <a:solidFill>
                  <a:srgbClr val="A258A0"/>
                </a:solidFill>
                <a:latin typeface="Tahoma"/>
                <a:cs typeface="Tahoma"/>
              </a:rPr>
              <a:t>Finale</a:t>
            </a:r>
            <a:endParaRPr sz="1603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98915" y="1252277"/>
            <a:ext cx="4398242" cy="192818"/>
          </a:xfrm>
          <a:prstGeom prst="rect">
            <a:avLst/>
          </a:prstGeom>
          <a:solidFill>
            <a:srgbClr val="B0A0EC"/>
          </a:solidFill>
        </p:spPr>
        <p:txBody>
          <a:bodyPr vert="horz" wrap="square" lIns="0" tIns="34616" rIns="0" bIns="0" rtlCol="0">
            <a:spAutoFit/>
          </a:bodyPr>
          <a:lstStyle/>
          <a:p>
            <a:pPr algn="ctr">
              <a:spcBef>
                <a:spcPts val="273"/>
              </a:spcBef>
            </a:pPr>
            <a:r>
              <a:rPr sz="1026" b="1" spc="-26" dirty="0">
                <a:solidFill>
                  <a:srgbClr val="FFFFFF"/>
                </a:solidFill>
                <a:latin typeface="Tahoma"/>
                <a:cs typeface="Tahoma"/>
              </a:rPr>
              <a:t>Richieste</a:t>
            </a:r>
            <a:r>
              <a:rPr sz="1026" b="1" spc="-6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26" b="1" spc="29" dirty="0">
                <a:solidFill>
                  <a:srgbClr val="FFFFFF"/>
                </a:solidFill>
                <a:latin typeface="Tahoma"/>
                <a:cs typeface="Tahoma"/>
              </a:rPr>
              <a:t>del</a:t>
            </a:r>
            <a:r>
              <a:rPr sz="1026" b="1" spc="-6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26" b="1" spc="3" dirty="0">
                <a:solidFill>
                  <a:srgbClr val="FFFFFF"/>
                </a:solidFill>
                <a:latin typeface="Tahoma"/>
                <a:cs typeface="Tahoma"/>
              </a:rPr>
              <a:t>Cliente</a:t>
            </a:r>
            <a:endParaRPr sz="1026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898915" y="2327403"/>
            <a:ext cx="4398242" cy="192818"/>
          </a:xfrm>
          <a:prstGeom prst="rect">
            <a:avLst/>
          </a:prstGeom>
          <a:solidFill>
            <a:srgbClr val="B0A0EC"/>
          </a:solidFill>
        </p:spPr>
        <p:txBody>
          <a:bodyPr vert="horz" wrap="square" lIns="0" tIns="34616" rIns="0" bIns="0" rtlCol="0">
            <a:spAutoFit/>
          </a:bodyPr>
          <a:lstStyle/>
          <a:p>
            <a:pPr algn="ctr">
              <a:spcBef>
                <a:spcPts val="273"/>
              </a:spcBef>
            </a:pPr>
            <a:r>
              <a:rPr sz="1026" b="1" spc="-6" dirty="0">
                <a:solidFill>
                  <a:srgbClr val="FFFFFF"/>
                </a:solidFill>
                <a:latin typeface="Tahoma"/>
                <a:cs typeface="Tahoma"/>
              </a:rPr>
              <a:t>Obiettivi</a:t>
            </a:r>
            <a:endParaRPr sz="1026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98915" y="3042117"/>
            <a:ext cx="4398242" cy="192818"/>
          </a:xfrm>
          <a:prstGeom prst="rect">
            <a:avLst/>
          </a:prstGeom>
          <a:solidFill>
            <a:srgbClr val="B0A0EC"/>
          </a:solidFill>
        </p:spPr>
        <p:txBody>
          <a:bodyPr vert="horz" wrap="square" lIns="0" tIns="34616" rIns="0" bIns="0" rtlCol="0">
            <a:spAutoFit/>
          </a:bodyPr>
          <a:lstStyle/>
          <a:p>
            <a:pPr algn="ctr">
              <a:spcBef>
                <a:spcPts val="273"/>
              </a:spcBef>
            </a:pPr>
            <a:r>
              <a:rPr sz="1026" b="1" spc="-55" dirty="0">
                <a:solidFill>
                  <a:srgbClr val="FFFFFF"/>
                </a:solidFill>
                <a:latin typeface="Tahoma"/>
                <a:cs typeface="Tahoma"/>
              </a:rPr>
              <a:t>Fasi</a:t>
            </a:r>
            <a:r>
              <a:rPr sz="1026" b="1" spc="-3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26" b="1" dirty="0">
                <a:solidFill>
                  <a:srgbClr val="FFFFFF"/>
                </a:solidFill>
                <a:latin typeface="Tahoma"/>
                <a:cs typeface="Tahoma"/>
              </a:rPr>
              <a:t>di</a:t>
            </a:r>
            <a:r>
              <a:rPr sz="1026" b="1" spc="-3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26" b="1" spc="-10" dirty="0">
                <a:solidFill>
                  <a:srgbClr val="FFFFFF"/>
                </a:solidFill>
                <a:latin typeface="Tahoma"/>
                <a:cs typeface="Tahoma"/>
              </a:rPr>
              <a:t>sviluppo</a:t>
            </a:r>
            <a:endParaRPr sz="1026">
              <a:latin typeface="Tahoma"/>
              <a:cs typeface="Tahom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75640" y="3442602"/>
            <a:ext cx="42027" cy="42027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4086248" y="3371170"/>
            <a:ext cx="3786561" cy="969642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 marR="1808488">
              <a:lnSpc>
                <a:spcPct val="114599"/>
              </a:lnSpc>
              <a:spcBef>
                <a:spcPts val="64"/>
              </a:spcBef>
            </a:pPr>
            <a:r>
              <a:rPr sz="770" spc="10" dirty="0">
                <a:latin typeface="Lucida Sans Unicode"/>
                <a:cs typeface="Lucida Sans Unicode"/>
              </a:rPr>
              <a:t>De</a:t>
            </a:r>
            <a:r>
              <a:rPr sz="770" spc="-16" dirty="0">
                <a:latin typeface="Lucida Sans Unicode"/>
                <a:cs typeface="Lucida Sans Unicode"/>
              </a:rPr>
              <a:t>ﬁnizione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delle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richies</a:t>
            </a:r>
            <a:r>
              <a:rPr sz="770" dirty="0">
                <a:latin typeface="Lucida Sans Unicode"/>
                <a:cs typeface="Lucida Sans Unicode"/>
              </a:rPr>
              <a:t>t</a:t>
            </a:r>
            <a:r>
              <a:rPr sz="770" spc="13" dirty="0">
                <a:latin typeface="Lucida Sans Unicode"/>
                <a:cs typeface="Lucida Sans Unicode"/>
              </a:rPr>
              <a:t>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13" dirty="0">
                <a:latin typeface="Lucida Sans Unicode"/>
                <a:cs typeface="Lucida Sans Unicode"/>
              </a:rPr>
              <a:t>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10" dirty="0">
                <a:latin typeface="Lucida Sans Unicode"/>
                <a:cs typeface="Lucida Sans Unicode"/>
              </a:rPr>
              <a:t>d</a:t>
            </a:r>
            <a:r>
              <a:rPr sz="770" spc="3" dirty="0">
                <a:latin typeface="Lucida Sans Unicode"/>
                <a:cs typeface="Lucida Sans Unicode"/>
              </a:rPr>
              <a:t>e</a:t>
            </a:r>
            <a:r>
              <a:rPr sz="770" spc="-26" dirty="0">
                <a:latin typeface="Lucida Sans Unicode"/>
                <a:cs typeface="Lucida Sans Unicode"/>
              </a:rPr>
              <a:t>gli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obiettivi  Piani</a:t>
            </a:r>
            <a:r>
              <a:rPr sz="770" spc="-16" dirty="0">
                <a:latin typeface="Lucida Sans Unicode"/>
                <a:cs typeface="Lucida Sans Unicode"/>
              </a:rPr>
              <a:t>ﬁ</a:t>
            </a:r>
            <a:r>
              <a:rPr sz="770" spc="-6" dirty="0">
                <a:latin typeface="Lucida Sans Unicode"/>
                <a:cs typeface="Lucida Sans Unicode"/>
              </a:rPr>
              <a:t>cazione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del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6" dirty="0">
                <a:latin typeface="Lucida Sans Unicode"/>
                <a:cs typeface="Lucida Sans Unicode"/>
              </a:rPr>
              <a:t>r</a:t>
            </a:r>
            <a:r>
              <a:rPr sz="770" spc="10" dirty="0">
                <a:latin typeface="Lucida Sans Unicode"/>
                <a:cs typeface="Lucida Sans Unicode"/>
              </a:rPr>
              <a:t>eport</a:t>
            </a:r>
            <a:endParaRPr sz="770">
              <a:latin typeface="Lucida Sans Unicode"/>
              <a:cs typeface="Lucida Sans Unicode"/>
            </a:endParaRPr>
          </a:p>
          <a:p>
            <a:pPr marL="8145" marR="396638">
              <a:lnSpc>
                <a:spcPts val="1109"/>
              </a:lnSpc>
              <a:spcBef>
                <a:spcPts val="16"/>
              </a:spcBef>
            </a:pPr>
            <a:r>
              <a:rPr sz="770" spc="-3" dirty="0">
                <a:latin typeface="Lucida Sans Unicode"/>
                <a:cs typeface="Lucida Sans Unicode"/>
              </a:rPr>
              <a:t>Selezione </a:t>
            </a:r>
            <a:r>
              <a:rPr sz="770" dirty="0">
                <a:latin typeface="Lucida Sans Unicode"/>
                <a:cs typeface="Lucida Sans Unicode"/>
              </a:rPr>
              <a:t>dei </a:t>
            </a:r>
            <a:r>
              <a:rPr sz="770" spc="3" dirty="0">
                <a:latin typeface="Lucida Sans Unicode"/>
                <a:cs typeface="Lucida Sans Unicode"/>
              </a:rPr>
              <a:t>dati </a:t>
            </a:r>
            <a:r>
              <a:rPr sz="770" spc="-10" dirty="0">
                <a:latin typeface="Lucida Sans Unicode"/>
                <a:cs typeface="Lucida Sans Unicode"/>
              </a:rPr>
              <a:t>signiﬁcativi, eliminazione </a:t>
            </a:r>
            <a:r>
              <a:rPr sz="770" dirty="0">
                <a:latin typeface="Lucida Sans Unicode"/>
                <a:cs typeface="Lucida Sans Unicode"/>
              </a:rPr>
              <a:t>dei </a:t>
            </a:r>
            <a:r>
              <a:rPr sz="770" spc="3" dirty="0">
                <a:latin typeface="Lucida Sans Unicode"/>
                <a:cs typeface="Lucida Sans Unicode"/>
              </a:rPr>
              <a:t>dati </a:t>
            </a:r>
            <a:r>
              <a:rPr sz="770" dirty="0">
                <a:latin typeface="Lucida Sans Unicode"/>
                <a:cs typeface="Lucida Sans Unicode"/>
              </a:rPr>
              <a:t>superﬂui </a:t>
            </a:r>
            <a:r>
              <a:rPr sz="770" spc="3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Raggruppamento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delle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13" dirty="0">
                <a:latin typeface="Lucida Sans Unicode"/>
                <a:cs typeface="Lucida Sans Unicode"/>
              </a:rPr>
              <a:t>informazioni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13" dirty="0">
                <a:latin typeface="Lucida Sans Unicode"/>
                <a:cs typeface="Lucida Sans Unicode"/>
              </a:rPr>
              <a:t>essenziali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per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lo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sviluppo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del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report</a:t>
            </a:r>
            <a:endParaRPr sz="770">
              <a:latin typeface="Lucida Sans Unicode"/>
              <a:cs typeface="Lucida Sans Unicode"/>
            </a:endParaRPr>
          </a:p>
          <a:p>
            <a:pPr marL="8145">
              <a:spcBef>
                <a:spcPts val="64"/>
              </a:spcBef>
            </a:pPr>
            <a:r>
              <a:rPr sz="770" spc="-3" dirty="0">
                <a:latin typeface="Lucida Sans Unicode"/>
                <a:cs typeface="Lucida Sans Unicode"/>
              </a:rPr>
              <a:t>Selezione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13" dirty="0">
                <a:latin typeface="Lucida Sans Unicode"/>
                <a:cs typeface="Lucida Sans Unicode"/>
              </a:rPr>
              <a:t>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divisione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delle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varie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6" dirty="0">
                <a:latin typeface="Lucida Sans Unicode"/>
                <a:cs typeface="Lucida Sans Unicode"/>
              </a:rPr>
              <a:t>tipologie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di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6" dirty="0">
                <a:latin typeface="Lucida Sans Unicode"/>
                <a:cs typeface="Lucida Sans Unicode"/>
              </a:rPr>
              <a:t>dati,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-10" dirty="0">
                <a:latin typeface="Lucida Sans Unicode"/>
                <a:cs typeface="Lucida Sans Unicode"/>
              </a:rPr>
              <a:t>in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base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alle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richieste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del</a:t>
            </a:r>
            <a:r>
              <a:rPr sz="770" spc="-51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cliente</a:t>
            </a:r>
            <a:endParaRPr sz="770">
              <a:latin typeface="Lucida Sans Unicode"/>
              <a:cs typeface="Lucida Sans Unicode"/>
            </a:endParaRPr>
          </a:p>
          <a:p>
            <a:pPr marL="8145">
              <a:spcBef>
                <a:spcPts val="182"/>
              </a:spcBef>
            </a:pPr>
            <a:r>
              <a:rPr sz="770" spc="6" dirty="0">
                <a:latin typeface="Lucida Sans Unicode"/>
                <a:cs typeface="Lucida Sans Unicode"/>
              </a:rPr>
              <a:t>C</a:t>
            </a:r>
            <a:r>
              <a:rPr sz="770" spc="-10" dirty="0">
                <a:latin typeface="Lucida Sans Unicode"/>
                <a:cs typeface="Lucida Sans Unicode"/>
              </a:rPr>
              <a:t>reazione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delle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10" dirty="0">
                <a:latin typeface="Lucida Sans Unicode"/>
                <a:cs typeface="Lucida Sans Unicode"/>
              </a:rPr>
              <a:t>R</a:t>
            </a:r>
            <a:r>
              <a:rPr sz="770" spc="-13" dirty="0">
                <a:latin typeface="Lucida Sans Unicode"/>
                <a:cs typeface="Lucida Sans Unicode"/>
              </a:rPr>
              <a:t>elazioni</a:t>
            </a:r>
            <a:endParaRPr sz="770">
              <a:latin typeface="Lucida Sans Unicode"/>
              <a:cs typeface="Lucida Sans Unicode"/>
            </a:endParaRPr>
          </a:p>
          <a:p>
            <a:pPr marL="8145">
              <a:spcBef>
                <a:spcPts val="134"/>
              </a:spcBef>
            </a:pPr>
            <a:r>
              <a:rPr sz="770" spc="-10" dirty="0">
                <a:latin typeface="Lucida Sans Unicode"/>
                <a:cs typeface="Lucida Sans Unicode"/>
              </a:rPr>
              <a:t>Creazione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di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6" dirty="0">
                <a:latin typeface="Lucida Sans Unicode"/>
                <a:cs typeface="Lucida Sans Unicode"/>
              </a:rPr>
              <a:t>Tabelle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22" dirty="0">
                <a:latin typeface="Lucida Sans Unicode"/>
                <a:cs typeface="Lucida Sans Unicode"/>
              </a:rPr>
              <a:t>Pivot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13" dirty="0">
                <a:latin typeface="Lucida Sans Unicode"/>
                <a:cs typeface="Lucida Sans Unicode"/>
              </a:rPr>
              <a:t>e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Graﬁci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interattivi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di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16" dirty="0">
                <a:latin typeface="Lucida Sans Unicode"/>
                <a:cs typeface="Lucida Sans Unicode"/>
              </a:rPr>
              <a:t>visualizzazione</a:t>
            </a:r>
            <a:endParaRPr sz="770">
              <a:latin typeface="Lucida Sans Unicode"/>
              <a:cs typeface="Lucida Sans Unicode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75640" y="3583102"/>
            <a:ext cx="42027" cy="42027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75640" y="3717492"/>
            <a:ext cx="42027" cy="42027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75640" y="3851883"/>
            <a:ext cx="42027" cy="42027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75640" y="3992383"/>
            <a:ext cx="42027" cy="42027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75640" y="4126773"/>
            <a:ext cx="42027" cy="42027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75640" y="4267272"/>
            <a:ext cx="42027" cy="42027"/>
          </a:xfrm>
          <a:prstGeom prst="rect">
            <a:avLst/>
          </a:prstGeom>
        </p:spPr>
      </p:pic>
      <p:sp>
        <p:nvSpPr>
          <p:cNvPr id="18" name="object 18"/>
          <p:cNvSpPr/>
          <p:nvPr/>
        </p:nvSpPr>
        <p:spPr>
          <a:xfrm>
            <a:off x="3901969" y="4694512"/>
            <a:ext cx="4392134" cy="0"/>
          </a:xfrm>
          <a:custGeom>
            <a:avLst/>
            <a:gdLst/>
            <a:ahLst/>
            <a:cxnLst/>
            <a:rect l="l" t="t" r="r" b="b"/>
            <a:pathLst>
              <a:path w="6848475">
                <a:moveTo>
                  <a:pt x="0" y="0"/>
                </a:moveTo>
                <a:lnTo>
                  <a:pt x="6848475" y="0"/>
                </a:lnTo>
              </a:path>
            </a:pathLst>
          </a:custGeom>
          <a:ln w="9525">
            <a:solidFill>
              <a:srgbClr val="BEC3C7"/>
            </a:solidFill>
          </a:ln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19" name="object 19"/>
          <p:cNvSpPr txBox="1"/>
          <p:nvPr/>
        </p:nvSpPr>
        <p:spPr>
          <a:xfrm>
            <a:off x="3902988" y="5155758"/>
            <a:ext cx="774987" cy="146404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898" b="1" spc="-19" dirty="0">
                <a:latin typeface="Tahoma"/>
                <a:cs typeface="Tahoma"/>
              </a:rPr>
              <a:t>Preparato</a:t>
            </a:r>
            <a:r>
              <a:rPr sz="898" b="1" spc="-29" dirty="0">
                <a:latin typeface="Tahoma"/>
                <a:cs typeface="Tahoma"/>
              </a:rPr>
              <a:t> </a:t>
            </a:r>
            <a:r>
              <a:rPr sz="898" b="1" spc="-16" dirty="0">
                <a:latin typeface="Tahoma"/>
                <a:cs typeface="Tahoma"/>
              </a:rPr>
              <a:t>da:</a:t>
            </a:r>
            <a:endParaRPr sz="898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028000" y="5155758"/>
            <a:ext cx="2080206" cy="509708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20361">
              <a:spcBef>
                <a:spcPts val="64"/>
              </a:spcBef>
            </a:pPr>
            <a:r>
              <a:rPr sz="898" b="1" spc="-3" dirty="0">
                <a:latin typeface="Tahoma"/>
                <a:cs typeface="Tahoma"/>
              </a:rPr>
              <a:t>Approvato</a:t>
            </a:r>
            <a:r>
              <a:rPr sz="898" b="1" spc="-22" dirty="0">
                <a:latin typeface="Tahoma"/>
                <a:cs typeface="Tahoma"/>
              </a:rPr>
              <a:t> </a:t>
            </a:r>
            <a:r>
              <a:rPr sz="898" b="1" spc="-16" dirty="0">
                <a:latin typeface="Tahoma"/>
                <a:cs typeface="Tahoma"/>
              </a:rPr>
              <a:t>da:</a:t>
            </a:r>
            <a:endParaRPr sz="898">
              <a:latin typeface="Tahoma"/>
              <a:cs typeface="Tahoma"/>
            </a:endParaRPr>
          </a:p>
          <a:p>
            <a:pPr marL="8145" marR="3258">
              <a:lnSpc>
                <a:spcPct val="130200"/>
              </a:lnSpc>
              <a:spcBef>
                <a:spcPts val="471"/>
              </a:spcBef>
            </a:pPr>
            <a:r>
              <a:rPr sz="770" spc="13" dirty="0">
                <a:latin typeface="Lucida Sans Unicode"/>
                <a:cs typeface="Lucida Sans Unicode"/>
              </a:rPr>
              <a:t>Matteo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dirty="0">
                <a:latin typeface="Lucida Sans Unicode"/>
                <a:cs typeface="Lucida Sans Unicode"/>
              </a:rPr>
              <a:t>Faedda,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Roberto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Ferrentino,</a:t>
            </a:r>
            <a:r>
              <a:rPr sz="770" spc="-55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Kristian </a:t>
            </a:r>
            <a:r>
              <a:rPr sz="770" spc="-234" dirty="0">
                <a:latin typeface="Lucida Sans Unicode"/>
                <a:cs typeface="Lucida Sans Unicode"/>
              </a:rPr>
              <a:t> </a:t>
            </a:r>
            <a:r>
              <a:rPr sz="770" spc="6" dirty="0">
                <a:latin typeface="Lucida Sans Unicode"/>
                <a:cs typeface="Lucida Sans Unicode"/>
              </a:rPr>
              <a:t>Nap</a:t>
            </a:r>
            <a:r>
              <a:rPr sz="770" spc="26" dirty="0">
                <a:latin typeface="Lucida Sans Unicode"/>
                <a:cs typeface="Lucida Sans Unicode"/>
              </a:rPr>
              <a:t>a</a:t>
            </a:r>
            <a:r>
              <a:rPr sz="770" spc="-42" dirty="0">
                <a:latin typeface="Lucida Sans Unicode"/>
                <a:cs typeface="Lucida Sans Unicode"/>
              </a:rPr>
              <a:t>,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13" dirty="0">
                <a:latin typeface="Lucida Sans Unicode"/>
                <a:cs typeface="Lucida Sans Unicode"/>
              </a:rPr>
              <a:t>Boris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3" dirty="0">
                <a:latin typeface="Lucida Sans Unicode"/>
                <a:cs typeface="Lucida Sans Unicode"/>
              </a:rPr>
              <a:t>Cob</a:t>
            </a:r>
            <a:r>
              <a:rPr sz="770" spc="-16" dirty="0">
                <a:latin typeface="Lucida Sans Unicode"/>
                <a:cs typeface="Lucida Sans Unicode"/>
              </a:rPr>
              <a:t>o</a:t>
            </a:r>
            <a:r>
              <a:rPr sz="770" spc="-42" dirty="0">
                <a:latin typeface="Lucida Sans Unicode"/>
                <a:cs typeface="Lucida Sans Unicode"/>
              </a:rPr>
              <a:t>,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22" dirty="0">
                <a:latin typeface="Lucida Sans Unicode"/>
                <a:cs typeface="Lucida Sans Unicode"/>
              </a:rPr>
              <a:t>A</a:t>
            </a:r>
            <a:r>
              <a:rPr sz="770" dirty="0">
                <a:latin typeface="Lucida Sans Unicode"/>
                <a:cs typeface="Lucida Sans Unicode"/>
              </a:rPr>
              <a:t>lessand</a:t>
            </a:r>
            <a:r>
              <a:rPr sz="770" spc="-13" dirty="0">
                <a:latin typeface="Lucida Sans Unicode"/>
                <a:cs typeface="Lucida Sans Unicode"/>
              </a:rPr>
              <a:t>r</a:t>
            </a:r>
            <a:r>
              <a:rPr sz="770" dirty="0">
                <a:latin typeface="Lucida Sans Unicode"/>
                <a:cs typeface="Lucida Sans Unicode"/>
              </a:rPr>
              <a:t>o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19" dirty="0">
                <a:latin typeface="Lucida Sans Unicode"/>
                <a:cs typeface="Lucida Sans Unicode"/>
              </a:rPr>
              <a:t>M</a:t>
            </a:r>
            <a:r>
              <a:rPr sz="770" spc="10" dirty="0">
                <a:latin typeface="Lucida Sans Unicode"/>
                <a:cs typeface="Lucida Sans Unicode"/>
              </a:rPr>
              <a:t>o</a:t>
            </a:r>
            <a:r>
              <a:rPr sz="770" spc="-16" dirty="0">
                <a:latin typeface="Lucida Sans Unicode"/>
                <a:cs typeface="Lucida Sans Unicode"/>
              </a:rPr>
              <a:t>glioni</a:t>
            </a:r>
            <a:endParaRPr sz="770">
              <a:latin typeface="Lucida Sans Unicode"/>
              <a:cs typeface="Lucida Sans Unicod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890770" y="5467609"/>
            <a:ext cx="1031551" cy="126719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770" spc="3" dirty="0">
                <a:latin typeface="Lucida Sans Unicode"/>
                <a:cs typeface="Lucida Sans Unicode"/>
              </a:rPr>
              <a:t>Marina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Diana</a:t>
            </a:r>
            <a:r>
              <a:rPr sz="770" spc="-58" dirty="0">
                <a:latin typeface="Lucida Sans Unicode"/>
                <a:cs typeface="Lucida Sans Unicode"/>
              </a:rPr>
              <a:t> </a:t>
            </a:r>
            <a:r>
              <a:rPr sz="770" spc="-3" dirty="0">
                <a:latin typeface="Lucida Sans Unicode"/>
                <a:cs typeface="Lucida Sans Unicode"/>
              </a:rPr>
              <a:t>Onisoru</a:t>
            </a:r>
            <a:endParaRPr sz="770">
              <a:latin typeface="Lucida Sans Unicode"/>
              <a:cs typeface="Lucida Sans Unicod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3905024" y="5971606"/>
            <a:ext cx="568106" cy="109956"/>
          </a:xfrm>
          <a:custGeom>
            <a:avLst/>
            <a:gdLst/>
            <a:ahLst/>
            <a:cxnLst/>
            <a:rect l="l" t="t" r="r" b="b"/>
            <a:pathLst>
              <a:path w="885825" h="171450">
                <a:moveTo>
                  <a:pt x="805729" y="171450"/>
                </a:moveTo>
                <a:lnTo>
                  <a:pt x="80095" y="171450"/>
                </a:lnTo>
                <a:lnTo>
                  <a:pt x="74523" y="170897"/>
                </a:lnTo>
                <a:lnTo>
                  <a:pt x="33423" y="153876"/>
                </a:lnTo>
                <a:lnTo>
                  <a:pt x="8677" y="123729"/>
                </a:lnTo>
                <a:lnTo>
                  <a:pt x="0" y="91354"/>
                </a:lnTo>
                <a:lnTo>
                  <a:pt x="0" y="85725"/>
                </a:lnTo>
                <a:lnTo>
                  <a:pt x="0" y="80095"/>
                </a:lnTo>
                <a:lnTo>
                  <a:pt x="11315" y="42776"/>
                </a:lnTo>
                <a:lnTo>
                  <a:pt x="42776" y="11315"/>
                </a:lnTo>
                <a:lnTo>
                  <a:pt x="80095" y="0"/>
                </a:lnTo>
                <a:lnTo>
                  <a:pt x="805729" y="0"/>
                </a:lnTo>
                <a:lnTo>
                  <a:pt x="843048" y="11315"/>
                </a:lnTo>
                <a:lnTo>
                  <a:pt x="874509" y="42776"/>
                </a:lnTo>
                <a:lnTo>
                  <a:pt x="885825" y="80095"/>
                </a:lnTo>
                <a:lnTo>
                  <a:pt x="885825" y="91354"/>
                </a:lnTo>
                <a:lnTo>
                  <a:pt x="874509" y="128673"/>
                </a:lnTo>
                <a:lnTo>
                  <a:pt x="843048" y="160134"/>
                </a:lnTo>
                <a:lnTo>
                  <a:pt x="811301" y="170897"/>
                </a:lnTo>
                <a:lnTo>
                  <a:pt x="805729" y="171450"/>
                </a:lnTo>
                <a:close/>
              </a:path>
            </a:pathLst>
          </a:custGeom>
          <a:solidFill>
            <a:srgbClr val="A258A0">
              <a:alpha val="9999"/>
            </a:srgbClr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23" name="object 23"/>
          <p:cNvSpPr txBox="1"/>
          <p:nvPr/>
        </p:nvSpPr>
        <p:spPr>
          <a:xfrm>
            <a:off x="3937540" y="5967555"/>
            <a:ext cx="506205" cy="106841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641" spc="16" dirty="0">
                <a:solidFill>
                  <a:srgbClr val="A258A0"/>
                </a:solidFill>
                <a:latin typeface="Lucida Sans Unicode"/>
                <a:cs typeface="Lucida Sans Unicode"/>
              </a:rPr>
              <a:t>Oct</a:t>
            </a:r>
            <a:r>
              <a:rPr sz="641" spc="-48" dirty="0">
                <a:solidFill>
                  <a:srgbClr val="A258A0"/>
                </a:solidFill>
                <a:latin typeface="Lucida Sans Unicode"/>
                <a:cs typeface="Lucida Sans Unicode"/>
              </a:rPr>
              <a:t> </a:t>
            </a:r>
            <a:r>
              <a:rPr sz="641" spc="-51" dirty="0">
                <a:solidFill>
                  <a:srgbClr val="A258A0"/>
                </a:solidFill>
                <a:latin typeface="Lucida Sans Unicode"/>
                <a:cs typeface="Lucida Sans Unicode"/>
              </a:rPr>
              <a:t>3</a:t>
            </a:r>
            <a:r>
              <a:rPr sz="641" spc="-38" dirty="0">
                <a:solidFill>
                  <a:srgbClr val="A258A0"/>
                </a:solidFill>
                <a:latin typeface="Lucida Sans Unicode"/>
                <a:cs typeface="Lucida Sans Unicode"/>
              </a:rPr>
              <a:t>1</a:t>
            </a:r>
            <a:r>
              <a:rPr sz="641" spc="-35" dirty="0">
                <a:solidFill>
                  <a:srgbClr val="A258A0"/>
                </a:solidFill>
                <a:latin typeface="Lucida Sans Unicode"/>
                <a:cs typeface="Lucida Sans Unicode"/>
              </a:rPr>
              <a:t>,</a:t>
            </a:r>
            <a:r>
              <a:rPr sz="641" spc="-48" dirty="0">
                <a:solidFill>
                  <a:srgbClr val="A258A0"/>
                </a:solidFill>
                <a:latin typeface="Lucida Sans Unicode"/>
                <a:cs typeface="Lucida Sans Unicode"/>
              </a:rPr>
              <a:t> </a:t>
            </a:r>
            <a:r>
              <a:rPr sz="641" spc="-6" dirty="0">
                <a:solidFill>
                  <a:srgbClr val="A258A0"/>
                </a:solidFill>
                <a:latin typeface="Lucida Sans Unicode"/>
                <a:cs typeface="Lucida Sans Unicode"/>
              </a:rPr>
              <a:t>2</a:t>
            </a:r>
            <a:r>
              <a:rPr sz="641" spc="-16" dirty="0">
                <a:solidFill>
                  <a:srgbClr val="A258A0"/>
                </a:solidFill>
                <a:latin typeface="Lucida Sans Unicode"/>
                <a:cs typeface="Lucida Sans Unicode"/>
              </a:rPr>
              <a:t>0</a:t>
            </a:r>
            <a:r>
              <a:rPr sz="641" spc="-67" dirty="0">
                <a:solidFill>
                  <a:srgbClr val="A258A0"/>
                </a:solidFill>
                <a:latin typeface="Lucida Sans Unicode"/>
                <a:cs typeface="Lucida Sans Unicode"/>
              </a:rPr>
              <a:t>2</a:t>
            </a:r>
            <a:r>
              <a:rPr sz="641" spc="-19" dirty="0">
                <a:solidFill>
                  <a:srgbClr val="A258A0"/>
                </a:solidFill>
                <a:latin typeface="Lucida Sans Unicode"/>
                <a:cs typeface="Lucida Sans Unicode"/>
              </a:rPr>
              <a:t>4</a:t>
            </a:r>
            <a:endParaRPr sz="641">
              <a:latin typeface="Lucida Sans Unicode"/>
              <a:cs typeface="Lucida Sans Unicode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6042254" y="5971606"/>
            <a:ext cx="568106" cy="109956"/>
          </a:xfrm>
          <a:custGeom>
            <a:avLst/>
            <a:gdLst/>
            <a:ahLst/>
            <a:cxnLst/>
            <a:rect l="l" t="t" r="r" b="b"/>
            <a:pathLst>
              <a:path w="885825" h="171450">
                <a:moveTo>
                  <a:pt x="805729" y="171450"/>
                </a:moveTo>
                <a:lnTo>
                  <a:pt x="80095" y="171450"/>
                </a:lnTo>
                <a:lnTo>
                  <a:pt x="74523" y="170897"/>
                </a:lnTo>
                <a:lnTo>
                  <a:pt x="33423" y="153876"/>
                </a:lnTo>
                <a:lnTo>
                  <a:pt x="8677" y="123729"/>
                </a:lnTo>
                <a:lnTo>
                  <a:pt x="0" y="91354"/>
                </a:lnTo>
                <a:lnTo>
                  <a:pt x="0" y="85725"/>
                </a:lnTo>
                <a:lnTo>
                  <a:pt x="0" y="80095"/>
                </a:lnTo>
                <a:lnTo>
                  <a:pt x="11315" y="42776"/>
                </a:lnTo>
                <a:lnTo>
                  <a:pt x="42776" y="11315"/>
                </a:lnTo>
                <a:lnTo>
                  <a:pt x="80095" y="0"/>
                </a:lnTo>
                <a:lnTo>
                  <a:pt x="805729" y="0"/>
                </a:lnTo>
                <a:lnTo>
                  <a:pt x="843048" y="11315"/>
                </a:lnTo>
                <a:lnTo>
                  <a:pt x="874509" y="42776"/>
                </a:lnTo>
                <a:lnTo>
                  <a:pt x="885825" y="80095"/>
                </a:lnTo>
                <a:lnTo>
                  <a:pt x="885825" y="91354"/>
                </a:lnTo>
                <a:lnTo>
                  <a:pt x="874509" y="128673"/>
                </a:lnTo>
                <a:lnTo>
                  <a:pt x="843048" y="160134"/>
                </a:lnTo>
                <a:lnTo>
                  <a:pt x="811301" y="170897"/>
                </a:lnTo>
                <a:lnTo>
                  <a:pt x="805729" y="171450"/>
                </a:lnTo>
                <a:close/>
              </a:path>
            </a:pathLst>
          </a:custGeom>
          <a:solidFill>
            <a:srgbClr val="A258A0">
              <a:alpha val="9999"/>
            </a:srgbClr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25" name="object 25"/>
          <p:cNvSpPr txBox="1"/>
          <p:nvPr/>
        </p:nvSpPr>
        <p:spPr>
          <a:xfrm>
            <a:off x="6074770" y="5967555"/>
            <a:ext cx="506205" cy="106841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641" spc="16" dirty="0">
                <a:solidFill>
                  <a:srgbClr val="A258A0"/>
                </a:solidFill>
                <a:latin typeface="Lucida Sans Unicode"/>
                <a:cs typeface="Lucida Sans Unicode"/>
              </a:rPr>
              <a:t>Oct</a:t>
            </a:r>
            <a:r>
              <a:rPr sz="641" spc="-48" dirty="0">
                <a:solidFill>
                  <a:srgbClr val="A258A0"/>
                </a:solidFill>
                <a:latin typeface="Lucida Sans Unicode"/>
                <a:cs typeface="Lucida Sans Unicode"/>
              </a:rPr>
              <a:t> </a:t>
            </a:r>
            <a:r>
              <a:rPr sz="641" spc="-51" dirty="0">
                <a:solidFill>
                  <a:srgbClr val="A258A0"/>
                </a:solidFill>
                <a:latin typeface="Lucida Sans Unicode"/>
                <a:cs typeface="Lucida Sans Unicode"/>
              </a:rPr>
              <a:t>3</a:t>
            </a:r>
            <a:r>
              <a:rPr sz="641" spc="-38" dirty="0">
                <a:solidFill>
                  <a:srgbClr val="A258A0"/>
                </a:solidFill>
                <a:latin typeface="Lucida Sans Unicode"/>
                <a:cs typeface="Lucida Sans Unicode"/>
              </a:rPr>
              <a:t>1</a:t>
            </a:r>
            <a:r>
              <a:rPr sz="641" spc="-35" dirty="0">
                <a:solidFill>
                  <a:srgbClr val="A258A0"/>
                </a:solidFill>
                <a:latin typeface="Lucida Sans Unicode"/>
                <a:cs typeface="Lucida Sans Unicode"/>
              </a:rPr>
              <a:t>,</a:t>
            </a:r>
            <a:r>
              <a:rPr sz="641" spc="-48" dirty="0">
                <a:solidFill>
                  <a:srgbClr val="A258A0"/>
                </a:solidFill>
                <a:latin typeface="Lucida Sans Unicode"/>
                <a:cs typeface="Lucida Sans Unicode"/>
              </a:rPr>
              <a:t> </a:t>
            </a:r>
            <a:r>
              <a:rPr sz="641" spc="-6" dirty="0">
                <a:solidFill>
                  <a:srgbClr val="A258A0"/>
                </a:solidFill>
                <a:latin typeface="Lucida Sans Unicode"/>
                <a:cs typeface="Lucida Sans Unicode"/>
              </a:rPr>
              <a:t>2</a:t>
            </a:r>
            <a:r>
              <a:rPr sz="641" spc="-16" dirty="0">
                <a:solidFill>
                  <a:srgbClr val="A258A0"/>
                </a:solidFill>
                <a:latin typeface="Lucida Sans Unicode"/>
                <a:cs typeface="Lucida Sans Unicode"/>
              </a:rPr>
              <a:t>0</a:t>
            </a:r>
            <a:r>
              <a:rPr sz="641" spc="-67" dirty="0">
                <a:solidFill>
                  <a:srgbClr val="A258A0"/>
                </a:solidFill>
                <a:latin typeface="Lucida Sans Unicode"/>
                <a:cs typeface="Lucida Sans Unicode"/>
              </a:rPr>
              <a:t>2</a:t>
            </a:r>
            <a:r>
              <a:rPr sz="641" spc="-19" dirty="0">
                <a:solidFill>
                  <a:srgbClr val="A258A0"/>
                </a:solidFill>
                <a:latin typeface="Lucida Sans Unicode"/>
                <a:cs typeface="Lucida Sans Unicode"/>
              </a:rPr>
              <a:t>4</a:t>
            </a:r>
            <a:endParaRPr sz="641">
              <a:latin typeface="Lucida Sans Unicode"/>
              <a:cs typeface="Lucida Sans Unicode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3911133" y="5752362"/>
            <a:ext cx="2052106" cy="0"/>
          </a:xfrm>
          <a:custGeom>
            <a:avLst/>
            <a:gdLst/>
            <a:ahLst/>
            <a:cxnLst/>
            <a:rect l="l" t="t" r="r" b="b"/>
            <a:pathLst>
              <a:path w="3199765">
                <a:moveTo>
                  <a:pt x="0" y="0"/>
                </a:moveTo>
                <a:lnTo>
                  <a:pt x="3199142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27" name="object 27"/>
          <p:cNvSpPr/>
          <p:nvPr/>
        </p:nvSpPr>
        <p:spPr>
          <a:xfrm>
            <a:off x="6048360" y="5752362"/>
            <a:ext cx="2236588" cy="0"/>
          </a:xfrm>
          <a:custGeom>
            <a:avLst/>
            <a:gdLst/>
            <a:ahLst/>
            <a:cxnLst/>
            <a:rect l="l" t="t" r="r" b="b"/>
            <a:pathLst>
              <a:path w="3487420">
                <a:moveTo>
                  <a:pt x="0" y="0"/>
                </a:moveTo>
                <a:lnTo>
                  <a:pt x="3487407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28" name="object 28"/>
          <p:cNvSpPr txBox="1"/>
          <p:nvPr/>
        </p:nvSpPr>
        <p:spPr>
          <a:xfrm>
            <a:off x="3782037" y="6195981"/>
            <a:ext cx="983496" cy="126719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770" dirty="0">
                <a:latin typeface="Arial MT"/>
                <a:cs typeface="Arial MT"/>
              </a:rPr>
              <a:t>Firma</a:t>
            </a:r>
            <a:r>
              <a:rPr sz="770" spc="-26" dirty="0">
                <a:latin typeface="Arial MT"/>
                <a:cs typeface="Arial MT"/>
              </a:rPr>
              <a:t> </a:t>
            </a:r>
            <a:r>
              <a:rPr sz="770" spc="-3" dirty="0">
                <a:latin typeface="Arial MT"/>
                <a:cs typeface="Arial MT"/>
              </a:rPr>
              <a:t>dei</a:t>
            </a:r>
            <a:r>
              <a:rPr sz="770" spc="-26" dirty="0">
                <a:latin typeface="Arial MT"/>
                <a:cs typeface="Arial MT"/>
              </a:rPr>
              <a:t> </a:t>
            </a:r>
            <a:r>
              <a:rPr sz="770" spc="-3" dirty="0">
                <a:latin typeface="Arial MT"/>
                <a:cs typeface="Arial MT"/>
              </a:rPr>
              <a:t>partecipanti:</a:t>
            </a:r>
            <a:endParaRPr sz="770">
              <a:latin typeface="Arial MT"/>
              <a:cs typeface="Arial MT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7353954" y="6174656"/>
            <a:ext cx="994491" cy="126719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770" dirty="0">
                <a:latin typeface="Arial MT"/>
                <a:cs typeface="Arial MT"/>
              </a:rPr>
              <a:t>Firma</a:t>
            </a:r>
            <a:r>
              <a:rPr sz="770" spc="-19" dirty="0">
                <a:latin typeface="Arial MT"/>
                <a:cs typeface="Arial MT"/>
              </a:rPr>
              <a:t> </a:t>
            </a:r>
            <a:r>
              <a:rPr sz="770" spc="-3" dirty="0">
                <a:latin typeface="Arial MT"/>
                <a:cs typeface="Arial MT"/>
              </a:rPr>
              <a:t>del</a:t>
            </a:r>
            <a:r>
              <a:rPr sz="770" spc="-19" dirty="0">
                <a:latin typeface="Arial MT"/>
                <a:cs typeface="Arial MT"/>
              </a:rPr>
              <a:t> </a:t>
            </a:r>
            <a:r>
              <a:rPr sz="770" dirty="0">
                <a:latin typeface="Arial MT"/>
                <a:cs typeface="Arial MT"/>
              </a:rPr>
              <a:t>team</a:t>
            </a:r>
            <a:r>
              <a:rPr sz="770" spc="-19" dirty="0">
                <a:latin typeface="Arial MT"/>
                <a:cs typeface="Arial MT"/>
              </a:rPr>
              <a:t> </a:t>
            </a:r>
            <a:r>
              <a:rPr sz="770" spc="-3" dirty="0">
                <a:latin typeface="Arial MT"/>
                <a:cs typeface="Arial MT"/>
              </a:rPr>
              <a:t>leader:</a:t>
            </a:r>
            <a:endParaRPr sz="770">
              <a:latin typeface="Arial MT"/>
              <a:cs typeface="Arial MT"/>
            </a:endParaRPr>
          </a:p>
        </p:txBody>
      </p:sp>
      <p:pic>
        <p:nvPicPr>
          <p:cNvPr id="30" name="object 3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26077" y="6402922"/>
            <a:ext cx="884983" cy="238946"/>
          </a:xfrm>
          <a:prstGeom prst="rect">
            <a:avLst/>
          </a:prstGeom>
        </p:spPr>
      </p:pic>
      <p:grpSp>
        <p:nvGrpSpPr>
          <p:cNvPr id="31" name="object 31"/>
          <p:cNvGrpSpPr/>
          <p:nvPr/>
        </p:nvGrpSpPr>
        <p:grpSpPr>
          <a:xfrm>
            <a:off x="3755452" y="6295799"/>
            <a:ext cx="2056586" cy="510278"/>
            <a:chOff x="128729" y="9816783"/>
            <a:chExt cx="3206750" cy="795655"/>
          </a:xfrm>
        </p:grpSpPr>
        <p:pic>
          <p:nvPicPr>
            <p:cNvPr id="32" name="object 3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9630" y="9917917"/>
              <a:ext cx="724348" cy="349135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31035" y="9816783"/>
              <a:ext cx="1210328" cy="585800"/>
            </a:xfrm>
            <a:prstGeom prst="rect">
              <a:avLst/>
            </a:prstGeom>
          </p:spPr>
        </p:pic>
        <p:pic>
          <p:nvPicPr>
            <p:cNvPr id="34" name="object 3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8729" y="10248576"/>
              <a:ext cx="1021740" cy="363486"/>
            </a:xfrm>
            <a:prstGeom prst="rect">
              <a:avLst/>
            </a:prstGeom>
          </p:spPr>
        </p:pic>
        <p:pic>
          <p:nvPicPr>
            <p:cNvPr id="35" name="object 35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83727" y="10196540"/>
              <a:ext cx="1396550" cy="390587"/>
            </a:xfrm>
            <a:prstGeom prst="rect">
              <a:avLst/>
            </a:prstGeom>
          </p:spPr>
        </p:pic>
        <p:pic>
          <p:nvPicPr>
            <p:cNvPr id="36" name="object 36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180749" y="9896967"/>
              <a:ext cx="1154722" cy="365687"/>
            </a:xfrm>
            <a:prstGeom prst="rect">
              <a:avLst/>
            </a:prstGeom>
          </p:spPr>
        </p:pic>
      </p:grpSp>
      <p:pic>
        <p:nvPicPr>
          <p:cNvPr id="37" name="object 3">
            <a:extLst>
              <a:ext uri="{FF2B5EF4-FFF2-40B4-BE49-F238E27FC236}">
                <a16:creationId xmlns:a16="http://schemas.microsoft.com/office/drawing/2014/main" id="{EED152B2-A749-3D8D-1457-D36792973379}"/>
              </a:ext>
            </a:extLst>
          </p:cNvPr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5878124" y="227487"/>
            <a:ext cx="439824" cy="2917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7310F9-024A-459D-65E4-D0778CD8B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INSIGHTS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C41F1B3-31D9-9F92-3AC4-6AD52A9F7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Top 3 Rivenditori (2018, 2019)</a:t>
            </a:r>
          </a:p>
          <a:p>
            <a:r>
              <a:rPr lang="it-IT" dirty="0"/>
              <a:t>Variazione percentuale profitti</a:t>
            </a:r>
          </a:p>
          <a:p>
            <a:r>
              <a:rPr lang="it-IT" dirty="0"/>
              <a:t>Top 3 Rivenditori per Business </a:t>
            </a:r>
            <a:r>
              <a:rPr lang="it-IT" dirty="0" err="1"/>
              <a:t>Type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9764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8ACC7E-EE1C-5F84-F0EA-19D85CE16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PROFITTI TOP 3 RIVENDITORI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850C48F-A90D-0D2F-4040-375C4E545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298" y="2902347"/>
            <a:ext cx="8275404" cy="2197894"/>
          </a:xfrm>
          <a:prstGeom prst="rect">
            <a:avLst/>
          </a:prstGeom>
        </p:spPr>
      </p:pic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6FD86AFC-EF1D-E079-2195-F4CF7A690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it-IT" dirty="0"/>
              <a:t>Biennio 2018-2019</a:t>
            </a:r>
          </a:p>
        </p:txBody>
      </p:sp>
    </p:spTree>
    <p:extLst>
      <p:ext uri="{BB962C8B-B14F-4D97-AF65-F5344CB8AC3E}">
        <p14:creationId xmlns:p14="http://schemas.microsoft.com/office/powerpoint/2010/main" val="1153527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41A780-BFF4-9CB2-4C59-1025E428D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PROFITTI TOP 3 RIVENDITORI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70D4E45-EF79-7A60-6326-E9779CB0A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2018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F6D02A7-663A-41B6-F2B6-4CBB34CC7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800" y="2924944"/>
            <a:ext cx="8276400" cy="21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08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FBF964-B7CB-87F5-8FB0-9D3D10BDF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8D32E1-F4A9-E050-ED6F-9FA670A67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PROFITTI TOP 3 RIVENDITORI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039330-7EB4-8B18-61A1-CE4528698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2019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C653B74-2654-0FCA-A123-BC83C7AB6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800" y="2936015"/>
            <a:ext cx="8276400" cy="213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21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9EAB4B80-5029-1390-15E6-8AB114C51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ABEFF44F-AC0D-1B32-0467-20BE90497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33825"/>
            <a:ext cx="5019675" cy="2395175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F4593FD0-72AD-EF7C-11B9-9026B1C1E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037" y="3924300"/>
            <a:ext cx="5781675" cy="29337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FBD7C14C-89B7-6556-0A3D-2610D9ABA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66774"/>
            <a:ext cx="5257800" cy="2462226"/>
          </a:xfrm>
          <a:prstGeom prst="rect">
            <a:avLst/>
          </a:prstGeom>
        </p:spPr>
      </p:pic>
      <p:sp>
        <p:nvSpPr>
          <p:cNvPr id="20" name="Titolo 1">
            <a:extLst>
              <a:ext uri="{FF2B5EF4-FFF2-40B4-BE49-F238E27FC236}">
                <a16:creationId xmlns:a16="http://schemas.microsoft.com/office/drawing/2014/main" id="{E717CD93-3612-CE1B-23F0-5BB5C636C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301"/>
            <a:ext cx="10515600" cy="415925"/>
          </a:xfrm>
        </p:spPr>
        <p:txBody>
          <a:bodyPr>
            <a:noAutofit/>
          </a:bodyPr>
          <a:lstStyle/>
          <a:p>
            <a:pPr algn="ctr"/>
            <a:r>
              <a:rPr lang="it-IT" sz="2200" b="1" dirty="0"/>
              <a:t>Top 3 Rivenditori per Business </a:t>
            </a:r>
            <a:r>
              <a:rPr lang="it-IT" sz="2200" b="1" dirty="0" err="1"/>
              <a:t>Type</a:t>
            </a:r>
            <a:endParaRPr lang="it-IT" sz="2200" b="1" dirty="0"/>
          </a:p>
        </p:txBody>
      </p:sp>
    </p:spTree>
    <p:extLst>
      <p:ext uri="{BB962C8B-B14F-4D97-AF65-F5344CB8AC3E}">
        <p14:creationId xmlns:p14="http://schemas.microsoft.com/office/powerpoint/2010/main" val="42741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CA330F49-D82A-DE70-36A6-914E11D47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1249370"/>
            <a:ext cx="8877300" cy="435925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15D7A3E3-A8CC-E2F9-E9BD-ED09E370F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488" y="384174"/>
            <a:ext cx="2693023" cy="49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615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</TotalTime>
  <Words>274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6" baseType="lpstr">
      <vt:lpstr>Arial</vt:lpstr>
      <vt:lpstr>Arial MT</vt:lpstr>
      <vt:lpstr>Calibri</vt:lpstr>
      <vt:lpstr>Calibri Light</vt:lpstr>
      <vt:lpstr>Lucida Sans Unicode</vt:lpstr>
      <vt:lpstr>Tahoma</vt:lpstr>
      <vt:lpstr>Verdana</vt:lpstr>
      <vt:lpstr>Tema di Office</vt:lpstr>
      <vt:lpstr>Documento</vt:lpstr>
      <vt:lpstr>I Dettagli:</vt:lpstr>
      <vt:lpstr>INSIGHTS</vt:lpstr>
      <vt:lpstr>PROFITTI TOP 3 RIVENDITORI</vt:lpstr>
      <vt:lpstr>PROFITTI TOP 3 RIVENDITORI</vt:lpstr>
      <vt:lpstr>PROFITTI TOP 3 RIVENDITORI</vt:lpstr>
      <vt:lpstr>Top 3 Rivenditori per Business Type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Roberto Ferrentino</dc:creator>
  <cp:lastModifiedBy>Roberto Ferrentino</cp:lastModifiedBy>
  <cp:revision>1</cp:revision>
  <dcterms:created xsi:type="dcterms:W3CDTF">2024-10-31T18:21:32Z</dcterms:created>
  <dcterms:modified xsi:type="dcterms:W3CDTF">2024-10-31T19:52:07Z</dcterms:modified>
</cp:coreProperties>
</file>

<file path=docProps/thumbnail.jpeg>
</file>